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9"/>
  </p:notesMasterIdLst>
  <p:sldIdLst>
    <p:sldId id="256" r:id="rId5"/>
    <p:sldId id="305" r:id="rId6"/>
    <p:sldId id="259" r:id="rId7"/>
    <p:sldId id="262" r:id="rId8"/>
    <p:sldId id="341" r:id="rId9"/>
    <p:sldId id="257" r:id="rId10"/>
    <p:sldId id="264" r:id="rId11"/>
    <p:sldId id="263" r:id="rId12"/>
    <p:sldId id="345" r:id="rId13"/>
    <p:sldId id="347" r:id="rId14"/>
    <p:sldId id="350" r:id="rId15"/>
    <p:sldId id="346" r:id="rId16"/>
    <p:sldId id="348" r:id="rId17"/>
    <p:sldId id="258" r:id="rId1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Webdings" panose="05030102010509060703" pitchFamily="18" charset="2"/>
      <p:regular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C00"/>
    <a:srgbClr val="FFFF00"/>
    <a:srgbClr val="008000"/>
    <a:srgbClr val="3333FF"/>
    <a:srgbClr val="000066"/>
    <a:srgbClr val="800000"/>
    <a:srgbClr val="B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7" autoAdjust="0"/>
    <p:restoredTop sz="94660"/>
  </p:normalViewPr>
  <p:slideViewPr>
    <p:cSldViewPr>
      <p:cViewPr varScale="1">
        <p:scale>
          <a:sx n="37" d="100"/>
          <a:sy n="37" d="100"/>
        </p:scale>
        <p:origin x="72" y="1038"/>
      </p:cViewPr>
      <p:guideLst>
        <p:guide orient="horz" pos="1488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5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474D17-52C8-447F-AC42-973FE39C1F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EB9CE-0199-4C9D-AE7B-5D97618455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91F42B0-B328-4B1D-A721-0746F4076405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8692C5-36EA-4338-A64D-84A84BDFEE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1E1919-927C-4A7B-8E0D-F26FEEF27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630A6-F0E1-48FE-BC73-82DD8B9746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D3EC5-CC91-4AF0-B09E-5EF61187B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B823551-59F1-4FCD-9FA8-AB9E70A73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56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16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97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4AB9BD0-079A-429C-8BFF-96A1811AF250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D6724F3-EF01-443D-8E4F-C1627B6825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A203D22-332B-4C1A-A127-26B4DB9E74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FEF276B-4788-4E67-8EF2-B93A7E3FBD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1FCB2A4-9F5F-45C2-8092-A622236BEF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4CF206F-760C-4571-8D6F-22088A1FCE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63F9580-56A6-4D45-B73B-D3498C70AE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7FE4C94-C006-4F2C-B769-DCE552C63F4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B2894BE-9816-4517-8883-217F2A65702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574ADFB-2F31-4C64-B5EE-F1E5125A70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5178B0FB-D894-487F-A90A-0ECFD1308FC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CC1452D6-96C2-47DA-ABA1-2EF071E1BD4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C42E792D-CB11-4F93-9040-5DF9C1D474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7DE6093-E47E-41D7-B1B0-6F29854B47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A6E639A3-6ADE-450C-BC14-A40F8DA1E2B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AEA14EDC-24EE-4476-B4FC-E5EC8A43155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435A4DA-F202-477B-9996-4E434468A5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CA4F63F2-726C-4776-856F-E83A5042D57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504EC9A2-FBAA-48B3-86FA-A009D111A3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E939E6D9-CC3B-4C4E-BE51-7496B6D1ACC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8B4401FA-1FD1-4C7E-B17F-42937F188B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3D7DA97A-E2AF-4A90-9978-F63DAB97E1E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59CBE504-02A5-4F80-A07B-AE8E5772778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88961A70-1B8D-44F1-AB45-F207C597E5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E61FCA7C-A941-4B18-AD6C-DA6AE59D534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506CC6F-C669-4D26-AC80-9B039952A2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BD2020AB-F239-46C3-8583-56CDE8565C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CDEBF192-2BFE-4443-B10B-1C7A22D629A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A6B4E294-FE26-495C-B853-5543F509A1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09CCCD52-9B8B-4E9F-A6B6-386F1264FDC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1A0ACED8-F9B8-4EBE-9579-F891B6CADE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9626256C-CAF7-4FAA-8922-53012C9AED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4424BAA5-8408-49A7-9CE8-B220E6CC49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51A4C1FB-6655-4BE9-9820-CDD2348B60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915C6795-5C10-4D5B-BBF2-97FC205E0B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882AF841-3213-4C9C-B942-3EE5B97653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D78ECF33-9193-49CD-91CA-B2EC180727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26FEC43A-6A85-4B6F-8600-8012C302F5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47CE6A42-2587-4954-A2ED-F24FD69FC4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3A81CADB-3B3A-400B-B776-29963E062F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0F8A46CA-19C7-47FF-B5D9-EB196F8FE3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096B7001-7118-4E2D-8C82-6CB0E9C1E6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A7CCBD0A-CF05-49C5-9A73-4B69998CE2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99926E1A-ABB8-413B-94FF-D58453198D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7C43478B-C030-4654-B062-1EDED05783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FBFAE203-0AAA-4616-A340-A27747B7A4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9DCF5CE0-D16D-4757-BC93-161AB18B39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D06D868E-3128-4FC0-8E4C-37F99FEAE6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D2FEA4FC-1426-4205-9B57-C526790633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25084B30-DB85-4BA7-B671-8C4B2ABAC8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ED12C4EA-6AB3-402C-BC2D-D5E91146D5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29627180-AC78-4187-BAB7-FDCC38D058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F3AA73AA-C464-4438-8B3C-5DE7A6ABBF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3B19FB69-0A2B-4F84-8795-CD25B39A2C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FED26739-0CEA-4A3D-9618-D35E3863DD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285673EC-EFAB-4F1A-822C-5169059E13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68C8488B-EE3D-45DA-8FC7-A3DDE25827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7143FB3A-1565-4021-AF19-B8979B180F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B144F943-0A9B-414E-BAAA-0021F61C88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6FB0E973-EFCF-47C0-974C-84156C1E74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FA0ADB25-D991-4C5A-A644-A59FCD25E3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83B21B6C-5926-4BF9-9C38-B411ACEDAA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C578A74B-A61E-4DE5-AAB6-69991228D0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17598D96-4DC8-4809-BFC3-966E49C7D9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CD347EE5-327E-4334-A101-4F943C550E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216ABC1C-EA56-447A-8C1F-8898095DC3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7398F8E5-8D1F-4533-8AE4-4CC5CE6ACC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7A443CB0-EEFE-47E5-BF87-FFD3C9EA22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F35CB8AD-6D04-47D5-90AE-527AA38121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B5B5B6F0-523E-485D-B9ED-F87A610013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BD9D0014-7088-47AF-8255-F671D2AC69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0CB27041-A110-4F86-ACC2-F30F69B2BD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CAE230A2-63AB-449F-9F15-2660FB3573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43E6DA0C-3C4D-4FD7-96C2-247D76C781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76E2991B-0420-4855-8E01-AEFB84FCD6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DD040D9F-44F8-4DE9-8F23-E1B1EF7197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D6E7F943-5CAE-4DC8-A749-8D3A13CB3F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155FEB5B-15D4-40AE-A6FC-88FD49D495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E44B365B-764B-46DB-B26A-1889711AD9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DEE02BEC-3542-43BF-93A3-70228A5425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4C5190C9-3DD3-4640-BE30-1E82170323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FE9D0FFF-C778-4D8C-85DE-D7BD2526E6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D337BB08-5D64-4CF6-A542-2496BB9E68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C2EAFD38-E460-4176-BDCB-F0B8413226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F5076BA4-BEA8-4261-9C68-21CFA0E7B5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04F7E6A5-E48E-468B-970D-3C96C994BA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78F353F9-9A8C-433E-9C5F-0E98DF2F6A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ADEAB15C-B74A-453D-B105-148287B6A1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60499A8F-3827-4FA7-B9A4-49A281E63E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3CF75332-C3C8-475E-B290-79C24B7892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DAAFE08B-58C0-4A56-B3B9-403E84D27C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88396B9F-AF44-4EF4-9794-DE9B565FB4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BFCCB923-932E-4FCC-99A6-C84DBDFFC7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75607601-F568-4364-89A8-1353D6A5A3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921810F5-4A78-4487-8AA0-7777D6451E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6786BCFA-585C-432B-898B-21CF382D08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4276225B-15FC-46CE-8287-AEC63CB53E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DB0E9091-1E8D-4053-AD94-06D9F53679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3BEDD4C7-2AA2-45D9-929C-82E6F4F9BD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39F42F9C-BBAA-4AF7-9697-92975CAD0B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490B4455-E9D7-405A-98A7-1E2CAAD83C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B8F73A8D-3D14-4F3F-9F99-CBC64B86E4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FF38AF97-0934-46C1-9E40-955FE14305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EE7BC8CD-055C-4104-B787-160F888CD1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BA227A07-7DEE-4C52-B56D-6B5B09DD1C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8B752C5C-F592-4FFC-9B53-762B412299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81633F67-F08C-4B7E-8205-D8623B8EAE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F33807E4-51E9-4202-B790-61225F0B9F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CECD88C6-2132-4AE7-BC74-A2910EC658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2838A29C-23E6-42AD-A031-DFD9923571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8460F97F-4B38-4004-BBC0-A01F9BD16B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8AC9B36E-EAA6-4AEA-AEA7-54A2C64529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69C60B85-407B-42E3-8537-E76A6069B3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1B355E3C-A709-4921-BA2C-C5B01FE9F6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id="{9E95AA23-2029-4CDB-BC11-2DB751B1CE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id="{B64FD5D7-0350-4CF1-AB0C-AF049BB15F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id="{54AD6273-7042-4E0D-93F1-9F8D789836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id="{353247FE-B1B5-47C3-B686-3B57AD2F12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id="{17D307CF-F4C4-4C1E-8DFF-F2E7790A1F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id="{2EE521F4-376E-4EE1-9D3D-682D8FF1D4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C8091840-77E0-4C2D-90B0-6CD6013AAB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95FFD770-D342-44D2-A365-C22517A7A6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id="{C6C0635A-5C3B-4722-9E34-1074F9942E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id="{24130FFD-9A48-45D4-AE6F-17BE8201FD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id="{F75B00F9-3764-4724-91DF-C2C46DA8D8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id="{DE633820-F857-4BA3-A762-3E46FBE5EB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id="{B2DA6D9D-4523-44FC-9478-5C22420BD0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id="{0EA2B351-FF3C-4FC0-AF28-9EA35D4218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5C832D36-0060-4CBB-AED6-6DC7867DF9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C326DBC5-2F82-4656-9540-24D5D4BA9C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id="{6F3E0320-2908-4679-81B9-4E91516F34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id="{218BB48C-0ED5-417D-94E6-3F62137071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id="{0C182D81-2B13-41AE-B2D9-CAC1C257C9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id="{4EB8D344-8E3C-451D-9A74-5497AFD880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id="{DF5AE624-7262-4BC6-B968-1B5B297F48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id="{9E605451-6EF3-4038-A53A-362EA1A222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id="{C7D01B07-728C-41A8-914B-5AB6EB308A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id="{5DD9F75A-2BBC-4AA7-9753-8D2944FD59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id="{FC80C81E-1B89-4DE9-ACB6-53742EC1DD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id="{7DB8525C-E71E-407D-B7D2-014DC09EF8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id="{62B09F13-9173-4ACA-9509-453950F02D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id="{157458C5-1E9E-4A61-90AF-4C0BD54BD0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id="{0A16E0F1-CCFE-45A4-B2AB-3475056E02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id="{894C9797-21C4-4DDD-B488-423EA6C6E5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id="{FD0C45AF-9B18-499F-BC4B-FB54DECCD2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id="{F59ABA21-184E-413B-A6A5-54976B0FEB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id="{3642678A-92BA-4A1E-873B-AEAE0F0DF4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6FA0C277-DDB3-446A-B3A4-8C2D69C713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id="{F518E040-2A72-43B2-BC32-CAA5819D52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id="{06E98FE9-5ACE-4AF3-9F4F-CA5536255D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id="{6DCC4DCA-5970-4C42-8555-AB2358FFDB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id="{F6B7810C-A023-4A3D-A003-BBE17F6007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id="{BE911D11-A2F8-45B4-B1DC-55A6F1B8F8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id="{6E345124-E506-4B19-A2AB-A6746901D4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id="{E6FCB0A3-FF7D-4D2C-89CA-28ED2B347F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id="{5C9A2C30-0715-4367-ADF3-8BD0B814D9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id="{85793A04-707A-4F43-8D7F-2EC3ED9B6A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0844BBFC-0E6B-4E98-9269-4A84D0748E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id="{F983CE59-6EC8-43BB-950B-CD528FA10C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id="{5A7A7016-AAC2-4C11-83B6-7420DF0BF9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id="{B3D65366-BF04-4BA2-A43E-84209C2523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BBEC799B-DD8B-413B-8274-EEEBCE0A67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id="{EBC62BC7-CB88-4EF4-BC5A-161E61263D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id="{AEE50E6D-A400-4DEF-9A5C-722616DE01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id="{AE55CE06-D221-470B-A0AF-413E389E8C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id="{B65864D6-B9D8-4DAA-A127-CB42DA28AC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id="{29E354B3-BBCC-4A19-B557-237A80AB9F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id="{A9CC59A0-9847-4974-8A01-8C2A6BB26C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id="{54F19FB8-028E-41C2-98C9-6CB0271567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id="{628A30F6-D829-4311-A651-741B41AC87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id="{7D149F87-43DA-4668-86E9-79131FAE29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id="{300EB843-F62E-44E6-8938-C6A3FCBE73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id="{DE93D8DC-24E8-461D-AB3A-B8202E9744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id="{0FC0B30A-89E6-4956-90C0-A80DE22BD6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id="{D325ABD8-E39C-4BEB-9C6E-CD68B4371F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id="{82632554-3996-43DC-AAC4-8300138DAE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id="{0EA59D47-0293-4A16-A178-E71BA47140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id="{349835B2-882F-43D8-B188-A794830AD8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id="{EB13889B-7491-4525-B840-5A8A9FBBAC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id="{748997A8-5EF2-489D-B517-60F608106B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id="{C880B4E1-6501-4900-96B5-6E5C11A7B1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id="{95390B9B-E662-446C-A847-B0DDE59BBE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id="{BEF35637-7D82-415A-84E5-E0014C46D3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6D755AED-0BE1-4089-953C-7A37F23A66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id="{A91D5FB7-D353-4754-B506-A75192AEE3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id="{773F13BF-C13C-4251-A9D6-38C61107BB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id="{DA0AD0BD-3AA6-47D8-BD5F-421DD18739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2AE8BECA-BFD7-4A52-AD38-1F50E557C6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id="{614C6275-72CC-40DF-AF0B-09A3012BDF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id="{C33D4B04-460D-4959-9253-40B61540D7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id="{5E11D973-7FDD-458F-BE4D-46A477E12F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id="{57B76B63-C565-4645-AF37-D032ACED03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id="{6994356A-791C-480B-968F-9C2C436067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id="{4560D03A-D422-4642-B4C4-9405D56D92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id="{5DF7D66E-C691-4C56-9EE0-25A1878C9F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id="{8F13BB17-4B82-4316-B819-DE489197B6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id="{517A6BC2-1FA1-4783-9940-0C26C11E62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id="{D0B9998D-CB34-4167-85E7-A9A38418B6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id="{A118BAC3-AE8C-4DD0-AB02-5FB519040B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id="{2EEB7E78-FEBE-4493-A65F-D68D6DB557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id="{ADE76FAD-1023-42E5-A5AB-730AAD9776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id="{7D2D1854-96E7-46A6-8BB5-4789A06A04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id="{8483E7BD-78A9-46D4-AF82-448E75E6E1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id="{A1175638-2926-4115-B83E-626690B73C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id="{FF2AE7C1-D5E2-4FF1-B47E-CB5B9738AE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id="{7DA6B142-8B58-4FEA-A6BC-4DA90F4221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id="{AD72DE8D-8E59-4412-8EFE-A9A8635B1A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id="{0DBDA013-BE10-4217-89EA-634E89669C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id="{B4AC9AA8-404E-4A82-8659-618A601F5D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id="{61AB43AA-BAC7-4E92-AD2B-92B99EC48F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id="{AF44C9A8-08B9-44AE-8DEE-11B35FC8EB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id="{A5C611C3-EAD9-4854-A99D-578D0312D5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id="{63263C6F-BDEC-4457-A9D6-C377F86C6E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id="{051B52CA-2AF8-4B81-B9ED-0BED292F75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id="{E10BEAE2-7E08-4492-9AE7-D784437EAE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id="{958C33A0-394A-47BB-A857-7615F6E73F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29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9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id="{00426864-D6E0-4D19-9781-1FA09F5864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id="{421FA7B3-D476-4042-A335-963A57547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id="{E58EF089-8AFD-421D-B0F8-AA1CBB453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D91E-8877-4EE8-8EF8-F29C22AD9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4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BDD60783-FA5D-411F-96E8-5DD11D2928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81C14-14AE-4EB8-8A27-58A6BB365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23A23ED0-6C7C-409D-9964-EEEB3D7338A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8AE37021-D3BC-41A5-8632-62F5835A5B5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6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B68B8DEA-755A-4BB6-8257-7D1EEA8B0D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D2755-0936-41C4-AEFE-7F4184E0C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FF840F1E-B3B3-486E-8217-800A59DC1DD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E1F67B58-5F54-4540-BB3F-E2340621FD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674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066526CB-D040-4E02-9B98-848B49F82F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22FF-72C6-43AD-B017-A5A01B769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84E31961-11E5-4F79-A268-91FAF70FEB1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2B620200-38C0-47C8-BC6E-943AD4DF14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45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918525D6-6387-486D-8BCD-687CF689FA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0A0B2-FF36-413B-970C-5F8F8155B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5E85593D-AD1D-46E0-A469-1460B26A9A7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B933CF58-0628-455F-95C2-37DE753ACE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9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93934CF6-7017-4C5B-82D6-D3B50EB438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9F37-02AA-4721-88A3-18834BB86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1AE00B5E-5D8F-4920-8D1F-B487D5C9889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47AC7FDE-5C45-4F01-979B-569DB0CC494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2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4065A8D5-CF30-418E-A462-2A12396076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1749-267B-492F-8F69-9CE813FC4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93119274-492B-4079-8A92-317F3406B56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6A76127B-7BF0-4A27-BBB1-42E863D3AD7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20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88A8E4E8-CA4D-401A-9582-A8FB5216E1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0D3A-43DE-4304-A630-4312F154D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0738699E-7238-4390-9AF7-19A8EB26F78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96A0D2F3-6471-4C9C-A5E3-748CC380A6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90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507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A964AD86-03F3-4080-BB82-B2ABDA3F84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7DA6-558E-4437-AFAA-F9502F4F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6FA8BFA0-ABC7-4FDA-B491-B8113ECF2FC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6C53EB59-C26E-45BC-A3A4-8C020DF2739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154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54BA6AB5-88B9-4838-A5AA-2CFF00A61D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79D7-37CD-41D7-A98A-F6211DB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A90DF189-7B72-4544-A118-C88D17E0FB3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DC59ECB0-EB80-4461-8073-FA01392028B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608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7A32A9CA-438A-4C14-A2E4-3F9C284A35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11868-1268-43E3-BCC5-85F251D45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748F9AB8-6FDA-4F07-A4EA-855F853A0E2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EE6F1522-1511-4294-997A-77958BB91B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31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18">
            <a:extLst>
              <a:ext uri="{FF2B5EF4-FFF2-40B4-BE49-F238E27FC236}">
                <a16:creationId xmlns:a16="http://schemas.microsoft.com/office/drawing/2014/main" id="{22DB56A7-9812-4AA8-8219-FA686B5786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765F6-E594-43CE-8432-03024E354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19">
            <a:extLst>
              <a:ext uri="{FF2B5EF4-FFF2-40B4-BE49-F238E27FC236}">
                <a16:creationId xmlns:a16="http://schemas.microsoft.com/office/drawing/2014/main" id="{980BFE4E-E54D-4E9F-898D-2B78DAF0056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20">
            <a:extLst>
              <a:ext uri="{FF2B5EF4-FFF2-40B4-BE49-F238E27FC236}">
                <a16:creationId xmlns:a16="http://schemas.microsoft.com/office/drawing/2014/main" id="{7942B01F-1305-4D42-ACAB-69091F0FBA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55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98D5DC2-32F2-42EA-9F25-BF49A65A6D67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D01D0D9-B69E-48E9-A834-1B39CBBD8A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2CBA05E-BDAE-4D01-B697-AEB3AA993A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A0FAC45-2253-4D84-8D92-592F88E2BED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B3B6050-879F-489E-B771-F809CAD2822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406E258-B936-4DC3-9D50-F73A1E9F581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EAC0A49-13E2-4E2B-A866-4622A92653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6FF3187-49C3-4B84-8EAD-B27B7CFF6A6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4C15B54-BA63-47C5-9E40-865E616E4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8E80FD1-048E-4991-98A0-03275CCB8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39C0-F5BA-47C5-BDCF-E48651233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052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59320DB-A1BE-4FB6-8F0B-652BAAFA0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EB07F39-45EB-4F1B-93A5-A9A314404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69D38D0-17FE-4B3A-84FF-1A60CF6CB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F4E91-1BC7-42DE-B240-A2A1E6F5E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543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9BBF07E-0727-4880-962F-62FFBBAFD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A37DF76-1BFD-4D11-B26F-03921A85F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15CE9B3-C8C3-46CB-A3CC-A1A18A039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CCE0-CB66-4423-9738-A457208B6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2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2AA0AB4-6111-4CF0-989E-EF2CEC71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649E1E9-304C-44E2-9EAE-6009E393A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3654F5A-0911-462B-849B-6FDB109E3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D16B-FCE1-4CC8-BDC3-585C836A2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41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01D50EA-5024-4D67-A77D-077AD37BE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8A598AB-3DE3-4296-96E8-C4B2BB1D8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A0AEDA2-A7C4-4EC9-8AEF-D98A5D202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BE87-747D-407F-A58A-A00CC0EC9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430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3C25C28-D8BA-4F59-A820-754315487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4B8802F-FC0D-4BB8-A528-43EC54DCA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819A01D-B22D-4828-888E-BCBB06532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4997-DA9A-4F0A-86EC-CAC3D5DD6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15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50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7A0A022-3F69-4594-946E-8CDD2EB1D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D8FB4F8-9B21-42F8-8539-D0FF947BC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14D7B13-C8CB-4AFC-BA7D-217AF16A5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4F75-6317-4806-BE55-AA5A2D929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895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1CD1C1C-646E-4109-8902-FC8CAE1CF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4387C1D-AC97-4042-B8DA-272EAC6B6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1703BF7-BE8A-43DF-89D1-7024147E2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59DB0-48E7-4077-BEE3-417007BE8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078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BAD2792-FDB4-49E1-B98A-556357C4F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3A6A5F6-110C-45B1-B73C-5DF4A08E1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E72C625-1F8F-456E-8C4E-6BF72C18E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8651-9171-4A01-8064-AF4CA126E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161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7F85077-7BB3-4BDA-A7FF-2E38E80FF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40A6B2F-C472-40DD-B368-5ECEDC6F5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E796CBD-16E3-4B17-8D42-44AEAF865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651A-2845-405B-BEA7-FEDF4CEEB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562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B8A8B4D-2501-401B-A8DF-FD03FA493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2411D53-1E5F-4AE8-B624-DE221BBEC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9F6FCD-A817-46B6-B6C1-E0AC969F2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DA657-46A6-4DC7-B56A-E5F7843FC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077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B9FD818-3138-4270-9B2E-5D6150D33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436312-9F0A-47CB-9600-9DCED1CF7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4E92422-D55E-4DD2-AE7C-E9F91C40E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8A53-61AE-4BD6-A186-E666538E5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6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6CB12-954D-4640-9C48-6B801EABC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432E00-1172-491D-8480-986003E9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0845E0-B4E2-47E9-BE34-B6D47DF5C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9499-DD03-45B0-8AE4-B41B5C4C2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588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681D1-E441-47FD-8B44-5D6818E6C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7D5B0E-B168-478F-A770-50665EB6B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50E6C-E423-49AD-BE71-CDD7A08E7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CDB8-35D4-4019-8A24-613FCB172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20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1BA51E-3231-4A0C-A1E8-33EBE530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BEEDDA-0452-4567-A3EB-E8070403E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2FB04-314B-41F6-9EB7-FA4176CA0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0F61-2868-4699-B1E5-4952830DC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222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21805-8C65-4129-B3AC-3E088BBAF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EAF0A-D32E-44C0-A202-335C5E18A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D81C6-D635-46B1-9540-6351E2787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C26A-A021-4D8F-9879-3743D8C08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83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71150F-9C50-4AD2-B22A-CBDACE543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FE6A2E-389B-4C29-8CD8-98C95EE86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11B4E1-06C3-439F-87C0-566AC877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F3B9-C29E-48FD-88F9-81E0C5B69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021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40705A-70D7-421D-B6F2-B3CE9DE9C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854DF6-C891-4A6B-BA44-0DF0D1CF4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DD308F-C60F-4E3C-8047-0AC0A7CB4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4C66-C8FC-4B71-892B-A380F8F51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68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133CC7-129D-4AA7-B42C-F6ADBB6BA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D857E5-620F-45CD-91F1-1989D49B2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753B87-D0DA-411A-83F0-E3138F8F3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45E4-F9DD-4D26-AA70-635349BF2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025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515E3-9C57-4827-B288-B372AFC50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01B39-232A-4C61-9BFF-DA658A49C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40E6B-6922-4C48-A9AB-0D34C9D76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39DC-E89C-4CCC-9C1E-B02594F12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53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B3AA2-6804-4259-9FB0-5ACDFCF0A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9DA0A-F10C-4070-B0B1-73E415014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E30DE-C7B6-42B1-A161-EEDC200B6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E912-1A7C-4914-A953-FE4B1D51B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702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B510F4-09CC-4E46-9CB4-683D8711B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CAF162-EC33-48BF-8594-4567520BE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3871D-D115-4268-9E36-5FAA5E145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75748-885A-42FE-82BE-2888BD68B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633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3146E6-94AD-4D5C-B085-93FFEC3B9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005751-51E8-420B-B271-446BE47EE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D5766-7839-4696-AAE5-2EC696B6F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2495-E9CC-4D38-9D79-49A747897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380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0652E8-40B0-485E-BF1A-08F8CD352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7C22CB-8701-49D3-86B4-B3F7CB590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34EB74-FF15-405E-B3C2-68A3ED654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2EDC-277C-42A2-B54A-DBCD165B9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7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8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82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3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3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review_bkgrnd_new">
            <a:extLst>
              <a:ext uri="{FF2B5EF4-FFF2-40B4-BE49-F238E27FC236}">
                <a16:creationId xmlns:a16="http://schemas.microsoft.com/office/drawing/2014/main" id="{4143C14C-1BB7-4C2E-9A62-95A3B416FA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MARKET_TECH_new">
            <a:extLst>
              <a:ext uri="{FF2B5EF4-FFF2-40B4-BE49-F238E27FC236}">
                <a16:creationId xmlns:a16="http://schemas.microsoft.com/office/drawing/2014/main" id="{AF3D4D59-4813-4CF2-AAD4-A90BAF4A4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700" y="1063625"/>
            <a:ext cx="245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8C1A66AB-C978-409B-A657-FA6C8446E670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1747" name="Rectangle 3">
              <a:extLst>
                <a:ext uri="{FF2B5EF4-FFF2-40B4-BE49-F238E27FC236}">
                  <a16:creationId xmlns:a16="http://schemas.microsoft.com/office/drawing/2014/main" id="{1512EB8B-166D-404D-8DC7-AE21A48D4E3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48" name="Rectangle 4">
              <a:extLst>
                <a:ext uri="{FF2B5EF4-FFF2-40B4-BE49-F238E27FC236}">
                  <a16:creationId xmlns:a16="http://schemas.microsoft.com/office/drawing/2014/main" id="{45A50850-8383-421D-B273-7DDDA0AA2A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49" name="Rectangle 5">
              <a:extLst>
                <a:ext uri="{FF2B5EF4-FFF2-40B4-BE49-F238E27FC236}">
                  <a16:creationId xmlns:a16="http://schemas.microsoft.com/office/drawing/2014/main" id="{796B4106-4AD7-4B17-B5CC-47D39EDF48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0" name="Rectangle 6">
              <a:extLst>
                <a:ext uri="{FF2B5EF4-FFF2-40B4-BE49-F238E27FC236}">
                  <a16:creationId xmlns:a16="http://schemas.microsoft.com/office/drawing/2014/main" id="{9B2E4937-4624-4EC0-AFBD-65A78801D8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1" name="Rectangle 7">
              <a:extLst>
                <a:ext uri="{FF2B5EF4-FFF2-40B4-BE49-F238E27FC236}">
                  <a16:creationId xmlns:a16="http://schemas.microsoft.com/office/drawing/2014/main" id="{948299C1-1927-4A98-9B3C-C00A7E0C2BD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2" name="Rectangle 8">
              <a:extLst>
                <a:ext uri="{FF2B5EF4-FFF2-40B4-BE49-F238E27FC236}">
                  <a16:creationId xmlns:a16="http://schemas.microsoft.com/office/drawing/2014/main" id="{BC95A1BB-A5DA-4890-8699-9085CD2CDB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3" name="Rectangle 9">
              <a:extLst>
                <a:ext uri="{FF2B5EF4-FFF2-40B4-BE49-F238E27FC236}">
                  <a16:creationId xmlns:a16="http://schemas.microsoft.com/office/drawing/2014/main" id="{B551D346-872B-4A0F-BC68-7DEAF06A10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4" name="Rectangle 10">
              <a:extLst>
                <a:ext uri="{FF2B5EF4-FFF2-40B4-BE49-F238E27FC236}">
                  <a16:creationId xmlns:a16="http://schemas.microsoft.com/office/drawing/2014/main" id="{CB3DCAEB-5EA7-42CF-8B29-01F2BCAE791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5" name="Rectangle 11">
              <a:extLst>
                <a:ext uri="{FF2B5EF4-FFF2-40B4-BE49-F238E27FC236}">
                  <a16:creationId xmlns:a16="http://schemas.microsoft.com/office/drawing/2014/main" id="{F21E2AD3-08DC-422D-BCBE-5D875D13C9C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6" name="Rectangle 12">
              <a:extLst>
                <a:ext uri="{FF2B5EF4-FFF2-40B4-BE49-F238E27FC236}">
                  <a16:creationId xmlns:a16="http://schemas.microsoft.com/office/drawing/2014/main" id="{9258607E-0692-43D2-A8A5-722153A4847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7" name="Rectangle 13">
              <a:extLst>
                <a:ext uri="{FF2B5EF4-FFF2-40B4-BE49-F238E27FC236}">
                  <a16:creationId xmlns:a16="http://schemas.microsoft.com/office/drawing/2014/main" id="{3D4B1C61-B51C-400D-89C7-AB560CE87F2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8" name="Rectangle 14">
              <a:extLst>
                <a:ext uri="{FF2B5EF4-FFF2-40B4-BE49-F238E27FC236}">
                  <a16:creationId xmlns:a16="http://schemas.microsoft.com/office/drawing/2014/main" id="{D2B867D9-A4AB-4143-BDCC-7CD118B231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9" name="Rectangle 15">
              <a:extLst>
                <a:ext uri="{FF2B5EF4-FFF2-40B4-BE49-F238E27FC236}">
                  <a16:creationId xmlns:a16="http://schemas.microsoft.com/office/drawing/2014/main" id="{EF88EABC-540D-4A4E-BD3B-93123DD631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0" name="Rectangle 16">
              <a:extLst>
                <a:ext uri="{FF2B5EF4-FFF2-40B4-BE49-F238E27FC236}">
                  <a16:creationId xmlns:a16="http://schemas.microsoft.com/office/drawing/2014/main" id="{44FD5FAC-1425-4CA8-BFF9-ACEE818C358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1" name="Rectangle 17">
              <a:extLst>
                <a:ext uri="{FF2B5EF4-FFF2-40B4-BE49-F238E27FC236}">
                  <a16:creationId xmlns:a16="http://schemas.microsoft.com/office/drawing/2014/main" id="{45BC4397-D567-4561-86F1-2BC258C76D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2" name="Rectangle 18">
              <a:extLst>
                <a:ext uri="{FF2B5EF4-FFF2-40B4-BE49-F238E27FC236}">
                  <a16:creationId xmlns:a16="http://schemas.microsoft.com/office/drawing/2014/main" id="{58C546A2-4F98-49FC-A73E-230F70C145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3" name="Rectangle 19">
              <a:extLst>
                <a:ext uri="{FF2B5EF4-FFF2-40B4-BE49-F238E27FC236}">
                  <a16:creationId xmlns:a16="http://schemas.microsoft.com/office/drawing/2014/main" id="{1375106A-E06F-475C-8083-954135923A4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4" name="Rectangle 20">
              <a:extLst>
                <a:ext uri="{FF2B5EF4-FFF2-40B4-BE49-F238E27FC236}">
                  <a16:creationId xmlns:a16="http://schemas.microsoft.com/office/drawing/2014/main" id="{2A9B5D0E-B2CF-4741-BD5F-EEE2FD6884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5" name="Rectangle 21">
              <a:extLst>
                <a:ext uri="{FF2B5EF4-FFF2-40B4-BE49-F238E27FC236}">
                  <a16:creationId xmlns:a16="http://schemas.microsoft.com/office/drawing/2014/main" id="{1C1CACF6-AD01-4BDA-B5AE-0ED755DDEF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6" name="Rectangle 22">
              <a:extLst>
                <a:ext uri="{FF2B5EF4-FFF2-40B4-BE49-F238E27FC236}">
                  <a16:creationId xmlns:a16="http://schemas.microsoft.com/office/drawing/2014/main" id="{CB6149DF-3F0F-4576-B03E-78665C9120D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7" name="Rectangle 23">
              <a:extLst>
                <a:ext uri="{FF2B5EF4-FFF2-40B4-BE49-F238E27FC236}">
                  <a16:creationId xmlns:a16="http://schemas.microsoft.com/office/drawing/2014/main" id="{608D54B7-5F7F-4878-9825-355426D82F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8" name="Rectangle 24">
              <a:extLst>
                <a:ext uri="{FF2B5EF4-FFF2-40B4-BE49-F238E27FC236}">
                  <a16:creationId xmlns:a16="http://schemas.microsoft.com/office/drawing/2014/main" id="{5A539094-8E63-4248-B04E-96D76F52F2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69" name="Rectangle 25">
              <a:extLst>
                <a:ext uri="{FF2B5EF4-FFF2-40B4-BE49-F238E27FC236}">
                  <a16:creationId xmlns:a16="http://schemas.microsoft.com/office/drawing/2014/main" id="{A90658D3-517E-455F-83CC-22E8AB605E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0" name="Rectangle 26">
              <a:extLst>
                <a:ext uri="{FF2B5EF4-FFF2-40B4-BE49-F238E27FC236}">
                  <a16:creationId xmlns:a16="http://schemas.microsoft.com/office/drawing/2014/main" id="{FBD03FEB-C2A9-4987-A2EA-B6C4DE2666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1" name="Rectangle 27">
              <a:extLst>
                <a:ext uri="{FF2B5EF4-FFF2-40B4-BE49-F238E27FC236}">
                  <a16:creationId xmlns:a16="http://schemas.microsoft.com/office/drawing/2014/main" id="{6D0769E8-4E56-408D-9044-DD59EF227C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2" name="Rectangle 28">
              <a:extLst>
                <a:ext uri="{FF2B5EF4-FFF2-40B4-BE49-F238E27FC236}">
                  <a16:creationId xmlns:a16="http://schemas.microsoft.com/office/drawing/2014/main" id="{4AF0FBB8-7CCD-4767-81DE-C7611A41D5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3" name="Rectangle 29">
              <a:extLst>
                <a:ext uri="{FF2B5EF4-FFF2-40B4-BE49-F238E27FC236}">
                  <a16:creationId xmlns:a16="http://schemas.microsoft.com/office/drawing/2014/main" id="{DDEE3CC6-1017-4D62-AAFB-D664776F8D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4" name="Rectangle 30">
              <a:extLst>
                <a:ext uri="{FF2B5EF4-FFF2-40B4-BE49-F238E27FC236}">
                  <a16:creationId xmlns:a16="http://schemas.microsoft.com/office/drawing/2014/main" id="{CCE9A720-B902-421A-9B23-4B46FB6024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5" name="Rectangle 31">
              <a:extLst>
                <a:ext uri="{FF2B5EF4-FFF2-40B4-BE49-F238E27FC236}">
                  <a16:creationId xmlns:a16="http://schemas.microsoft.com/office/drawing/2014/main" id="{539C3093-D2EA-4708-AA34-A1CB340DD2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6" name="Rectangle 32">
              <a:extLst>
                <a:ext uri="{FF2B5EF4-FFF2-40B4-BE49-F238E27FC236}">
                  <a16:creationId xmlns:a16="http://schemas.microsoft.com/office/drawing/2014/main" id="{1D713D35-71C3-4EB6-B76D-363BE4CF6F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7" name="Rectangle 33">
              <a:extLst>
                <a:ext uri="{FF2B5EF4-FFF2-40B4-BE49-F238E27FC236}">
                  <a16:creationId xmlns:a16="http://schemas.microsoft.com/office/drawing/2014/main" id="{C3242837-3754-4E12-9ADC-2007000D1A2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8" name="Rectangle 34">
              <a:extLst>
                <a:ext uri="{FF2B5EF4-FFF2-40B4-BE49-F238E27FC236}">
                  <a16:creationId xmlns:a16="http://schemas.microsoft.com/office/drawing/2014/main" id="{F1F3C56B-9226-401B-8086-964BD9E8452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9" name="Oval 35">
              <a:extLst>
                <a:ext uri="{FF2B5EF4-FFF2-40B4-BE49-F238E27FC236}">
                  <a16:creationId xmlns:a16="http://schemas.microsoft.com/office/drawing/2014/main" id="{E3E59CBA-0362-4343-A824-1238F8AA24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0" name="Oval 36">
              <a:extLst>
                <a:ext uri="{FF2B5EF4-FFF2-40B4-BE49-F238E27FC236}">
                  <a16:creationId xmlns:a16="http://schemas.microsoft.com/office/drawing/2014/main" id="{BDCF7BC0-0385-46AD-A4AE-46D2D6A319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1" name="Oval 37">
              <a:extLst>
                <a:ext uri="{FF2B5EF4-FFF2-40B4-BE49-F238E27FC236}">
                  <a16:creationId xmlns:a16="http://schemas.microsoft.com/office/drawing/2014/main" id="{DF3F7E7B-5974-4B0F-A02F-261F2C5EE1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2" name="Oval 38">
              <a:extLst>
                <a:ext uri="{FF2B5EF4-FFF2-40B4-BE49-F238E27FC236}">
                  <a16:creationId xmlns:a16="http://schemas.microsoft.com/office/drawing/2014/main" id="{214B5682-BDDD-4C63-A491-86BAF84118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3" name="Oval 39">
              <a:extLst>
                <a:ext uri="{FF2B5EF4-FFF2-40B4-BE49-F238E27FC236}">
                  <a16:creationId xmlns:a16="http://schemas.microsoft.com/office/drawing/2014/main" id="{E1367532-92FA-4413-9B6B-86148D763D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4" name="Oval 40">
              <a:extLst>
                <a:ext uri="{FF2B5EF4-FFF2-40B4-BE49-F238E27FC236}">
                  <a16:creationId xmlns:a16="http://schemas.microsoft.com/office/drawing/2014/main" id="{AC02A697-A141-4558-8566-BAEE5B287F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5" name="Oval 41">
              <a:extLst>
                <a:ext uri="{FF2B5EF4-FFF2-40B4-BE49-F238E27FC236}">
                  <a16:creationId xmlns:a16="http://schemas.microsoft.com/office/drawing/2014/main" id="{1196D2E6-B45F-4B63-A9B0-EACD91B1E7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6" name="Oval 42">
              <a:extLst>
                <a:ext uri="{FF2B5EF4-FFF2-40B4-BE49-F238E27FC236}">
                  <a16:creationId xmlns:a16="http://schemas.microsoft.com/office/drawing/2014/main" id="{EE1D412F-0827-4729-99AB-656624536C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7" name="Oval 43">
              <a:extLst>
                <a:ext uri="{FF2B5EF4-FFF2-40B4-BE49-F238E27FC236}">
                  <a16:creationId xmlns:a16="http://schemas.microsoft.com/office/drawing/2014/main" id="{4969F273-6766-4B80-B2EC-B0541E723D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8" name="Oval 44">
              <a:extLst>
                <a:ext uri="{FF2B5EF4-FFF2-40B4-BE49-F238E27FC236}">
                  <a16:creationId xmlns:a16="http://schemas.microsoft.com/office/drawing/2014/main" id="{607D124A-F493-48E0-A8E0-7EC8004A5E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9" name="Oval 45">
              <a:extLst>
                <a:ext uri="{FF2B5EF4-FFF2-40B4-BE49-F238E27FC236}">
                  <a16:creationId xmlns:a16="http://schemas.microsoft.com/office/drawing/2014/main" id="{99A26A67-EEE6-46EB-BB0F-16E3402BFB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0" name="Oval 46">
              <a:extLst>
                <a:ext uri="{FF2B5EF4-FFF2-40B4-BE49-F238E27FC236}">
                  <a16:creationId xmlns:a16="http://schemas.microsoft.com/office/drawing/2014/main" id="{94C8D4E5-7444-4C9D-86A0-973CEA5461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1" name="Oval 47">
              <a:extLst>
                <a:ext uri="{FF2B5EF4-FFF2-40B4-BE49-F238E27FC236}">
                  <a16:creationId xmlns:a16="http://schemas.microsoft.com/office/drawing/2014/main" id="{FA5EDF22-E29E-458E-BFA2-18A6D1F18B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2" name="Oval 48">
              <a:extLst>
                <a:ext uri="{FF2B5EF4-FFF2-40B4-BE49-F238E27FC236}">
                  <a16:creationId xmlns:a16="http://schemas.microsoft.com/office/drawing/2014/main" id="{8CFB9A28-CBD4-4E43-B469-939DB54510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3" name="Oval 49">
              <a:extLst>
                <a:ext uri="{FF2B5EF4-FFF2-40B4-BE49-F238E27FC236}">
                  <a16:creationId xmlns:a16="http://schemas.microsoft.com/office/drawing/2014/main" id="{44309E6B-6319-4A45-9803-2CA4E0A124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4" name="Oval 50">
              <a:extLst>
                <a:ext uri="{FF2B5EF4-FFF2-40B4-BE49-F238E27FC236}">
                  <a16:creationId xmlns:a16="http://schemas.microsoft.com/office/drawing/2014/main" id="{CF7ACB7F-60BB-4C85-B3DD-CB06C90231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5" name="Oval 51">
              <a:extLst>
                <a:ext uri="{FF2B5EF4-FFF2-40B4-BE49-F238E27FC236}">
                  <a16:creationId xmlns:a16="http://schemas.microsoft.com/office/drawing/2014/main" id="{2AF11483-73F4-4293-B170-89CB728E59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6" name="Oval 52">
              <a:extLst>
                <a:ext uri="{FF2B5EF4-FFF2-40B4-BE49-F238E27FC236}">
                  <a16:creationId xmlns:a16="http://schemas.microsoft.com/office/drawing/2014/main" id="{AA89D04C-43BC-4917-8812-40F2990C8F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7" name="Oval 53">
              <a:extLst>
                <a:ext uri="{FF2B5EF4-FFF2-40B4-BE49-F238E27FC236}">
                  <a16:creationId xmlns:a16="http://schemas.microsoft.com/office/drawing/2014/main" id="{1BFEC712-505C-462B-A6ED-080DEDC033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8" name="Oval 54">
              <a:extLst>
                <a:ext uri="{FF2B5EF4-FFF2-40B4-BE49-F238E27FC236}">
                  <a16:creationId xmlns:a16="http://schemas.microsoft.com/office/drawing/2014/main" id="{3017B979-3043-453A-9934-361667AF2D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9" name="Oval 55">
              <a:extLst>
                <a:ext uri="{FF2B5EF4-FFF2-40B4-BE49-F238E27FC236}">
                  <a16:creationId xmlns:a16="http://schemas.microsoft.com/office/drawing/2014/main" id="{D823C88D-9069-4582-9A8F-8E3AFC6206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0" name="Oval 56">
              <a:extLst>
                <a:ext uri="{FF2B5EF4-FFF2-40B4-BE49-F238E27FC236}">
                  <a16:creationId xmlns:a16="http://schemas.microsoft.com/office/drawing/2014/main" id="{28172908-4098-4914-886B-0E5844C02B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1" name="Oval 57">
              <a:extLst>
                <a:ext uri="{FF2B5EF4-FFF2-40B4-BE49-F238E27FC236}">
                  <a16:creationId xmlns:a16="http://schemas.microsoft.com/office/drawing/2014/main" id="{EB5E77BA-6F47-415B-A59A-65DB9B1C9F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2" name="Oval 58">
              <a:extLst>
                <a:ext uri="{FF2B5EF4-FFF2-40B4-BE49-F238E27FC236}">
                  <a16:creationId xmlns:a16="http://schemas.microsoft.com/office/drawing/2014/main" id="{DE2E1870-2153-4253-8022-9784EC0DDF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3" name="Oval 59">
              <a:extLst>
                <a:ext uri="{FF2B5EF4-FFF2-40B4-BE49-F238E27FC236}">
                  <a16:creationId xmlns:a16="http://schemas.microsoft.com/office/drawing/2014/main" id="{152E1553-9301-4FC5-807C-F27A1F8FA6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4" name="Oval 60">
              <a:extLst>
                <a:ext uri="{FF2B5EF4-FFF2-40B4-BE49-F238E27FC236}">
                  <a16:creationId xmlns:a16="http://schemas.microsoft.com/office/drawing/2014/main" id="{85237C13-1970-4BE0-B12C-5108BFDD03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5" name="Oval 61">
              <a:extLst>
                <a:ext uri="{FF2B5EF4-FFF2-40B4-BE49-F238E27FC236}">
                  <a16:creationId xmlns:a16="http://schemas.microsoft.com/office/drawing/2014/main" id="{2B058822-DFDB-4578-BAAB-DBC8C4F4E3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6" name="Oval 62">
              <a:extLst>
                <a:ext uri="{FF2B5EF4-FFF2-40B4-BE49-F238E27FC236}">
                  <a16:creationId xmlns:a16="http://schemas.microsoft.com/office/drawing/2014/main" id="{3A11E283-DC75-44BC-8815-1307617961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7" name="Oval 63">
              <a:extLst>
                <a:ext uri="{FF2B5EF4-FFF2-40B4-BE49-F238E27FC236}">
                  <a16:creationId xmlns:a16="http://schemas.microsoft.com/office/drawing/2014/main" id="{00B1A904-BECA-402B-9A05-B334020A6E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8" name="Oval 64">
              <a:extLst>
                <a:ext uri="{FF2B5EF4-FFF2-40B4-BE49-F238E27FC236}">
                  <a16:creationId xmlns:a16="http://schemas.microsoft.com/office/drawing/2014/main" id="{3B916462-0528-4C49-89D6-E40FAE12EA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9" name="Oval 65">
              <a:extLst>
                <a:ext uri="{FF2B5EF4-FFF2-40B4-BE49-F238E27FC236}">
                  <a16:creationId xmlns:a16="http://schemas.microsoft.com/office/drawing/2014/main" id="{D132A716-597A-4716-86B5-C761C60644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0" name="Oval 66">
              <a:extLst>
                <a:ext uri="{FF2B5EF4-FFF2-40B4-BE49-F238E27FC236}">
                  <a16:creationId xmlns:a16="http://schemas.microsoft.com/office/drawing/2014/main" id="{251B9515-669D-475A-A4FC-0B1049114C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1" name="Oval 67">
              <a:extLst>
                <a:ext uri="{FF2B5EF4-FFF2-40B4-BE49-F238E27FC236}">
                  <a16:creationId xmlns:a16="http://schemas.microsoft.com/office/drawing/2014/main" id="{0DCC3B62-B422-48AE-9063-24E6FC4D9D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2" name="Oval 68">
              <a:extLst>
                <a:ext uri="{FF2B5EF4-FFF2-40B4-BE49-F238E27FC236}">
                  <a16:creationId xmlns:a16="http://schemas.microsoft.com/office/drawing/2014/main" id="{A5F86594-C1BE-4F0F-A03F-557C0FACA0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3" name="Oval 69">
              <a:extLst>
                <a:ext uri="{FF2B5EF4-FFF2-40B4-BE49-F238E27FC236}">
                  <a16:creationId xmlns:a16="http://schemas.microsoft.com/office/drawing/2014/main" id="{8126782A-D7AF-428F-9421-C0B1D01200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4" name="Oval 70">
              <a:extLst>
                <a:ext uri="{FF2B5EF4-FFF2-40B4-BE49-F238E27FC236}">
                  <a16:creationId xmlns:a16="http://schemas.microsoft.com/office/drawing/2014/main" id="{841CA870-628E-49B0-981A-93E18C1625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5" name="Oval 71">
              <a:extLst>
                <a:ext uri="{FF2B5EF4-FFF2-40B4-BE49-F238E27FC236}">
                  <a16:creationId xmlns:a16="http://schemas.microsoft.com/office/drawing/2014/main" id="{193880BB-1C21-43D9-8B0D-EEB6BD6915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6" name="Oval 72">
              <a:extLst>
                <a:ext uri="{FF2B5EF4-FFF2-40B4-BE49-F238E27FC236}">
                  <a16:creationId xmlns:a16="http://schemas.microsoft.com/office/drawing/2014/main" id="{4B01E3A7-B538-40A5-9509-5BA4E256C8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7" name="Oval 73">
              <a:extLst>
                <a:ext uri="{FF2B5EF4-FFF2-40B4-BE49-F238E27FC236}">
                  <a16:creationId xmlns:a16="http://schemas.microsoft.com/office/drawing/2014/main" id="{4168FF10-AE8A-4331-BF43-6DFF9DD5E4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8" name="Oval 74">
              <a:extLst>
                <a:ext uri="{FF2B5EF4-FFF2-40B4-BE49-F238E27FC236}">
                  <a16:creationId xmlns:a16="http://schemas.microsoft.com/office/drawing/2014/main" id="{83460A18-71A2-4DFF-89B7-AE194547F7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19" name="Oval 75">
              <a:extLst>
                <a:ext uri="{FF2B5EF4-FFF2-40B4-BE49-F238E27FC236}">
                  <a16:creationId xmlns:a16="http://schemas.microsoft.com/office/drawing/2014/main" id="{8FB4F5C5-C90A-4736-A6BF-FE71D25E7A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0" name="Oval 76">
              <a:extLst>
                <a:ext uri="{FF2B5EF4-FFF2-40B4-BE49-F238E27FC236}">
                  <a16:creationId xmlns:a16="http://schemas.microsoft.com/office/drawing/2014/main" id="{BFD0FE0F-F82A-47C6-A1F2-08A6BCBECB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1" name="Oval 77">
              <a:extLst>
                <a:ext uri="{FF2B5EF4-FFF2-40B4-BE49-F238E27FC236}">
                  <a16:creationId xmlns:a16="http://schemas.microsoft.com/office/drawing/2014/main" id="{A63C4F3A-BB2D-4A9F-BF7F-59CEE89DB4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2" name="Oval 78">
              <a:extLst>
                <a:ext uri="{FF2B5EF4-FFF2-40B4-BE49-F238E27FC236}">
                  <a16:creationId xmlns:a16="http://schemas.microsoft.com/office/drawing/2014/main" id="{CD8DA0F7-EB8A-462A-A685-60721F7F7A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3" name="Oval 79">
              <a:extLst>
                <a:ext uri="{FF2B5EF4-FFF2-40B4-BE49-F238E27FC236}">
                  <a16:creationId xmlns:a16="http://schemas.microsoft.com/office/drawing/2014/main" id="{A13891D9-2550-4608-B3C9-AF99E516F1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4" name="Oval 80">
              <a:extLst>
                <a:ext uri="{FF2B5EF4-FFF2-40B4-BE49-F238E27FC236}">
                  <a16:creationId xmlns:a16="http://schemas.microsoft.com/office/drawing/2014/main" id="{B5078F49-0C0F-4F8A-89AF-694408D542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5" name="Oval 81">
              <a:extLst>
                <a:ext uri="{FF2B5EF4-FFF2-40B4-BE49-F238E27FC236}">
                  <a16:creationId xmlns:a16="http://schemas.microsoft.com/office/drawing/2014/main" id="{C987787D-74F9-40E4-834B-01E9D29851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6" name="Oval 82">
              <a:extLst>
                <a:ext uri="{FF2B5EF4-FFF2-40B4-BE49-F238E27FC236}">
                  <a16:creationId xmlns:a16="http://schemas.microsoft.com/office/drawing/2014/main" id="{D2F30098-EE1D-4DAF-9D57-5E57775A39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7" name="Oval 83">
              <a:extLst>
                <a:ext uri="{FF2B5EF4-FFF2-40B4-BE49-F238E27FC236}">
                  <a16:creationId xmlns:a16="http://schemas.microsoft.com/office/drawing/2014/main" id="{5608AAE5-266B-4672-AD40-F4DDEE853A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8" name="Oval 84">
              <a:extLst>
                <a:ext uri="{FF2B5EF4-FFF2-40B4-BE49-F238E27FC236}">
                  <a16:creationId xmlns:a16="http://schemas.microsoft.com/office/drawing/2014/main" id="{F8020226-ECB7-42B3-A534-8D1A14B04C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29" name="Oval 85">
              <a:extLst>
                <a:ext uri="{FF2B5EF4-FFF2-40B4-BE49-F238E27FC236}">
                  <a16:creationId xmlns:a16="http://schemas.microsoft.com/office/drawing/2014/main" id="{196DCBA9-8B66-4398-A265-176A5AB5C5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0" name="Oval 86">
              <a:extLst>
                <a:ext uri="{FF2B5EF4-FFF2-40B4-BE49-F238E27FC236}">
                  <a16:creationId xmlns:a16="http://schemas.microsoft.com/office/drawing/2014/main" id="{6A135AFD-EADA-4284-ADD0-B0A5C8602F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1" name="Oval 87">
              <a:extLst>
                <a:ext uri="{FF2B5EF4-FFF2-40B4-BE49-F238E27FC236}">
                  <a16:creationId xmlns:a16="http://schemas.microsoft.com/office/drawing/2014/main" id="{986A5C70-C2D6-449D-BAF3-F32138E348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2" name="Oval 88">
              <a:extLst>
                <a:ext uri="{FF2B5EF4-FFF2-40B4-BE49-F238E27FC236}">
                  <a16:creationId xmlns:a16="http://schemas.microsoft.com/office/drawing/2014/main" id="{38E317F3-A553-4295-ADB9-FB7C43C5A6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3" name="Oval 89">
              <a:extLst>
                <a:ext uri="{FF2B5EF4-FFF2-40B4-BE49-F238E27FC236}">
                  <a16:creationId xmlns:a16="http://schemas.microsoft.com/office/drawing/2014/main" id="{0A24DC2A-A3AB-4C0D-AAA9-3A440EA8C0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4" name="Oval 90">
              <a:extLst>
                <a:ext uri="{FF2B5EF4-FFF2-40B4-BE49-F238E27FC236}">
                  <a16:creationId xmlns:a16="http://schemas.microsoft.com/office/drawing/2014/main" id="{2AE19B32-9ECA-44A8-BE6F-5F6DF2D0C7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5" name="Oval 91">
              <a:extLst>
                <a:ext uri="{FF2B5EF4-FFF2-40B4-BE49-F238E27FC236}">
                  <a16:creationId xmlns:a16="http://schemas.microsoft.com/office/drawing/2014/main" id="{94CD0D7E-06DD-423C-BFFC-138EF52DA0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6" name="Oval 92">
              <a:extLst>
                <a:ext uri="{FF2B5EF4-FFF2-40B4-BE49-F238E27FC236}">
                  <a16:creationId xmlns:a16="http://schemas.microsoft.com/office/drawing/2014/main" id="{0BB27B72-538C-437F-B0C8-FCE70B3D7F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7" name="Oval 93">
              <a:extLst>
                <a:ext uri="{FF2B5EF4-FFF2-40B4-BE49-F238E27FC236}">
                  <a16:creationId xmlns:a16="http://schemas.microsoft.com/office/drawing/2014/main" id="{3DDD7BEC-6222-4690-820E-C3047A8FAD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8" name="Oval 94">
              <a:extLst>
                <a:ext uri="{FF2B5EF4-FFF2-40B4-BE49-F238E27FC236}">
                  <a16:creationId xmlns:a16="http://schemas.microsoft.com/office/drawing/2014/main" id="{B4682D3D-5793-45C1-AF7D-C7FD16C270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39" name="Oval 95">
              <a:extLst>
                <a:ext uri="{FF2B5EF4-FFF2-40B4-BE49-F238E27FC236}">
                  <a16:creationId xmlns:a16="http://schemas.microsoft.com/office/drawing/2014/main" id="{26BB9007-3D09-4D96-94F7-2AE73EF2D2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0" name="Oval 96">
              <a:extLst>
                <a:ext uri="{FF2B5EF4-FFF2-40B4-BE49-F238E27FC236}">
                  <a16:creationId xmlns:a16="http://schemas.microsoft.com/office/drawing/2014/main" id="{6E60DD18-CA84-4F4D-B116-90C618AA2F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1" name="Oval 97">
              <a:extLst>
                <a:ext uri="{FF2B5EF4-FFF2-40B4-BE49-F238E27FC236}">
                  <a16:creationId xmlns:a16="http://schemas.microsoft.com/office/drawing/2014/main" id="{C211F4E2-2551-4712-8735-3FC9600847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2" name="Oval 98">
              <a:extLst>
                <a:ext uri="{FF2B5EF4-FFF2-40B4-BE49-F238E27FC236}">
                  <a16:creationId xmlns:a16="http://schemas.microsoft.com/office/drawing/2014/main" id="{ED3911F9-758D-412A-A52A-57733BCA64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3" name="Oval 99">
              <a:extLst>
                <a:ext uri="{FF2B5EF4-FFF2-40B4-BE49-F238E27FC236}">
                  <a16:creationId xmlns:a16="http://schemas.microsoft.com/office/drawing/2014/main" id="{407B9A90-17DA-47FD-B58A-B474703DFD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4" name="Oval 100">
              <a:extLst>
                <a:ext uri="{FF2B5EF4-FFF2-40B4-BE49-F238E27FC236}">
                  <a16:creationId xmlns:a16="http://schemas.microsoft.com/office/drawing/2014/main" id="{539E27A9-6E3B-4001-A0E6-0387FBA82A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5" name="Oval 101">
              <a:extLst>
                <a:ext uri="{FF2B5EF4-FFF2-40B4-BE49-F238E27FC236}">
                  <a16:creationId xmlns:a16="http://schemas.microsoft.com/office/drawing/2014/main" id="{DDB8CAA0-C857-4D46-A777-12E1D53103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6" name="Oval 102">
              <a:extLst>
                <a:ext uri="{FF2B5EF4-FFF2-40B4-BE49-F238E27FC236}">
                  <a16:creationId xmlns:a16="http://schemas.microsoft.com/office/drawing/2014/main" id="{AC56BAA5-88A0-421D-9525-5E06EA745B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7" name="Oval 103">
              <a:extLst>
                <a:ext uri="{FF2B5EF4-FFF2-40B4-BE49-F238E27FC236}">
                  <a16:creationId xmlns:a16="http://schemas.microsoft.com/office/drawing/2014/main" id="{18AAC487-3671-481B-AF29-88671C9CE1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8" name="Oval 104">
              <a:extLst>
                <a:ext uri="{FF2B5EF4-FFF2-40B4-BE49-F238E27FC236}">
                  <a16:creationId xmlns:a16="http://schemas.microsoft.com/office/drawing/2014/main" id="{8DF49838-20A9-4C22-8B8E-C0CA35F90C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49" name="Oval 105">
              <a:extLst>
                <a:ext uri="{FF2B5EF4-FFF2-40B4-BE49-F238E27FC236}">
                  <a16:creationId xmlns:a16="http://schemas.microsoft.com/office/drawing/2014/main" id="{D761BBC2-FB3A-4D8E-8320-A71A76CD81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0" name="Oval 106">
              <a:extLst>
                <a:ext uri="{FF2B5EF4-FFF2-40B4-BE49-F238E27FC236}">
                  <a16:creationId xmlns:a16="http://schemas.microsoft.com/office/drawing/2014/main" id="{4823A459-B52E-4140-A9EA-0A19453E5E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1" name="Oval 107">
              <a:extLst>
                <a:ext uri="{FF2B5EF4-FFF2-40B4-BE49-F238E27FC236}">
                  <a16:creationId xmlns:a16="http://schemas.microsoft.com/office/drawing/2014/main" id="{D7A0FC63-69E1-4146-98D6-FB88CB4AA0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2" name="Oval 108">
              <a:extLst>
                <a:ext uri="{FF2B5EF4-FFF2-40B4-BE49-F238E27FC236}">
                  <a16:creationId xmlns:a16="http://schemas.microsoft.com/office/drawing/2014/main" id="{A87BF197-B5DA-454C-9D10-B731ACAD55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3" name="Oval 109">
              <a:extLst>
                <a:ext uri="{FF2B5EF4-FFF2-40B4-BE49-F238E27FC236}">
                  <a16:creationId xmlns:a16="http://schemas.microsoft.com/office/drawing/2014/main" id="{C52428D1-8455-4875-84FD-6E51F1C994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4" name="Oval 110">
              <a:extLst>
                <a:ext uri="{FF2B5EF4-FFF2-40B4-BE49-F238E27FC236}">
                  <a16:creationId xmlns:a16="http://schemas.microsoft.com/office/drawing/2014/main" id="{BB33CF8D-A8E2-444B-B2A6-2CB5BBD4B2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5" name="Oval 111">
              <a:extLst>
                <a:ext uri="{FF2B5EF4-FFF2-40B4-BE49-F238E27FC236}">
                  <a16:creationId xmlns:a16="http://schemas.microsoft.com/office/drawing/2014/main" id="{A604AA7C-B3FE-4E51-B849-F45D86E804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6" name="Oval 112">
              <a:extLst>
                <a:ext uri="{FF2B5EF4-FFF2-40B4-BE49-F238E27FC236}">
                  <a16:creationId xmlns:a16="http://schemas.microsoft.com/office/drawing/2014/main" id="{E43A8665-DD3C-404A-855E-3905D10C33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7" name="Oval 113">
              <a:extLst>
                <a:ext uri="{FF2B5EF4-FFF2-40B4-BE49-F238E27FC236}">
                  <a16:creationId xmlns:a16="http://schemas.microsoft.com/office/drawing/2014/main" id="{2F7F107F-C232-44C6-8CA6-B3CBF676AB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8" name="Oval 114">
              <a:extLst>
                <a:ext uri="{FF2B5EF4-FFF2-40B4-BE49-F238E27FC236}">
                  <a16:creationId xmlns:a16="http://schemas.microsoft.com/office/drawing/2014/main" id="{C1E37DD2-2DC9-41D2-A418-8956AB7571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59" name="Oval 115">
              <a:extLst>
                <a:ext uri="{FF2B5EF4-FFF2-40B4-BE49-F238E27FC236}">
                  <a16:creationId xmlns:a16="http://schemas.microsoft.com/office/drawing/2014/main" id="{18C472AC-188D-4411-83FE-1236B51319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0" name="Oval 116">
              <a:extLst>
                <a:ext uri="{FF2B5EF4-FFF2-40B4-BE49-F238E27FC236}">
                  <a16:creationId xmlns:a16="http://schemas.microsoft.com/office/drawing/2014/main" id="{01F8FC5C-D5A7-4185-BB51-D964C623D0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1" name="Oval 117">
              <a:extLst>
                <a:ext uri="{FF2B5EF4-FFF2-40B4-BE49-F238E27FC236}">
                  <a16:creationId xmlns:a16="http://schemas.microsoft.com/office/drawing/2014/main" id="{0A099313-D589-4060-BD15-7AD69D61CB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2" name="Oval 118">
              <a:extLst>
                <a:ext uri="{FF2B5EF4-FFF2-40B4-BE49-F238E27FC236}">
                  <a16:creationId xmlns:a16="http://schemas.microsoft.com/office/drawing/2014/main" id="{006F0D30-1471-4ED2-B53F-732DE2FF47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3" name="Oval 119">
              <a:extLst>
                <a:ext uri="{FF2B5EF4-FFF2-40B4-BE49-F238E27FC236}">
                  <a16:creationId xmlns:a16="http://schemas.microsoft.com/office/drawing/2014/main" id="{45E1E835-CA17-4C11-A303-E44E041C5A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4" name="Oval 120">
              <a:extLst>
                <a:ext uri="{FF2B5EF4-FFF2-40B4-BE49-F238E27FC236}">
                  <a16:creationId xmlns:a16="http://schemas.microsoft.com/office/drawing/2014/main" id="{9A0FB204-CF9B-488C-A530-9DF7C56BCE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5" name="Oval 121">
              <a:extLst>
                <a:ext uri="{FF2B5EF4-FFF2-40B4-BE49-F238E27FC236}">
                  <a16:creationId xmlns:a16="http://schemas.microsoft.com/office/drawing/2014/main" id="{B5753293-D826-4B0D-9E61-19739BDA5A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6" name="Oval 122">
              <a:extLst>
                <a:ext uri="{FF2B5EF4-FFF2-40B4-BE49-F238E27FC236}">
                  <a16:creationId xmlns:a16="http://schemas.microsoft.com/office/drawing/2014/main" id="{2179C49D-1F6C-497C-847E-425D7F3261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7" name="Oval 123">
              <a:extLst>
                <a:ext uri="{FF2B5EF4-FFF2-40B4-BE49-F238E27FC236}">
                  <a16:creationId xmlns:a16="http://schemas.microsoft.com/office/drawing/2014/main" id="{95DE56B3-463F-4F9C-A8EF-D9DB92BEA3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8" name="Oval 124">
              <a:extLst>
                <a:ext uri="{FF2B5EF4-FFF2-40B4-BE49-F238E27FC236}">
                  <a16:creationId xmlns:a16="http://schemas.microsoft.com/office/drawing/2014/main" id="{5B125DED-1245-4A77-A65C-8398FF5938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69" name="Oval 125">
              <a:extLst>
                <a:ext uri="{FF2B5EF4-FFF2-40B4-BE49-F238E27FC236}">
                  <a16:creationId xmlns:a16="http://schemas.microsoft.com/office/drawing/2014/main" id="{7E7918BB-F0D2-49A7-BD12-7C607FFE47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0" name="Oval 126">
              <a:extLst>
                <a:ext uri="{FF2B5EF4-FFF2-40B4-BE49-F238E27FC236}">
                  <a16:creationId xmlns:a16="http://schemas.microsoft.com/office/drawing/2014/main" id="{9A12CB94-AA27-4433-8FE2-5D49CCABD2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1" name="Oval 127">
              <a:extLst>
                <a:ext uri="{FF2B5EF4-FFF2-40B4-BE49-F238E27FC236}">
                  <a16:creationId xmlns:a16="http://schemas.microsoft.com/office/drawing/2014/main" id="{3A0C1EB0-A08D-4454-9483-BA63B80949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2" name="Oval 128">
              <a:extLst>
                <a:ext uri="{FF2B5EF4-FFF2-40B4-BE49-F238E27FC236}">
                  <a16:creationId xmlns:a16="http://schemas.microsoft.com/office/drawing/2014/main" id="{350CD7D1-1A8C-4558-BBC5-7B5D4DB262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3" name="Oval 129">
              <a:extLst>
                <a:ext uri="{FF2B5EF4-FFF2-40B4-BE49-F238E27FC236}">
                  <a16:creationId xmlns:a16="http://schemas.microsoft.com/office/drawing/2014/main" id="{387285ED-2934-4CE1-ACC8-5CA2ED93A2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4" name="Oval 130">
              <a:extLst>
                <a:ext uri="{FF2B5EF4-FFF2-40B4-BE49-F238E27FC236}">
                  <a16:creationId xmlns:a16="http://schemas.microsoft.com/office/drawing/2014/main" id="{2F8BE3F1-298E-469F-8F1A-E9FB4D3013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5" name="Oval 131">
              <a:extLst>
                <a:ext uri="{FF2B5EF4-FFF2-40B4-BE49-F238E27FC236}">
                  <a16:creationId xmlns:a16="http://schemas.microsoft.com/office/drawing/2014/main" id="{8ADD76B1-33B9-4A8B-9C5D-E996AE6CFB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6" name="Oval 132">
              <a:extLst>
                <a:ext uri="{FF2B5EF4-FFF2-40B4-BE49-F238E27FC236}">
                  <a16:creationId xmlns:a16="http://schemas.microsoft.com/office/drawing/2014/main" id="{6CEAA52E-CE96-4FD1-A37C-ADD0E33A32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7" name="Oval 133">
              <a:extLst>
                <a:ext uri="{FF2B5EF4-FFF2-40B4-BE49-F238E27FC236}">
                  <a16:creationId xmlns:a16="http://schemas.microsoft.com/office/drawing/2014/main" id="{8C779B07-4C20-42AA-B4EB-29795DA59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8" name="Oval 134">
              <a:extLst>
                <a:ext uri="{FF2B5EF4-FFF2-40B4-BE49-F238E27FC236}">
                  <a16:creationId xmlns:a16="http://schemas.microsoft.com/office/drawing/2014/main" id="{5B7369C8-4EEB-4344-945D-0C5164DB02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79" name="Oval 135">
              <a:extLst>
                <a:ext uri="{FF2B5EF4-FFF2-40B4-BE49-F238E27FC236}">
                  <a16:creationId xmlns:a16="http://schemas.microsoft.com/office/drawing/2014/main" id="{A1174D50-6FCC-4E06-81CE-55E4AAF3F5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0" name="Oval 136">
              <a:extLst>
                <a:ext uri="{FF2B5EF4-FFF2-40B4-BE49-F238E27FC236}">
                  <a16:creationId xmlns:a16="http://schemas.microsoft.com/office/drawing/2014/main" id="{B8F93422-7D90-4F46-886B-A98675EC33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1" name="Oval 137">
              <a:extLst>
                <a:ext uri="{FF2B5EF4-FFF2-40B4-BE49-F238E27FC236}">
                  <a16:creationId xmlns:a16="http://schemas.microsoft.com/office/drawing/2014/main" id="{35710164-8D70-4325-8B06-FAE95A18D4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2" name="Oval 138">
              <a:extLst>
                <a:ext uri="{FF2B5EF4-FFF2-40B4-BE49-F238E27FC236}">
                  <a16:creationId xmlns:a16="http://schemas.microsoft.com/office/drawing/2014/main" id="{F9DFE6E8-A47C-4E55-813B-1471D990EF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3" name="Oval 139">
              <a:extLst>
                <a:ext uri="{FF2B5EF4-FFF2-40B4-BE49-F238E27FC236}">
                  <a16:creationId xmlns:a16="http://schemas.microsoft.com/office/drawing/2014/main" id="{F9BC9135-6C8F-45D9-B9ED-9AAD04CAFC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4" name="Oval 140">
              <a:extLst>
                <a:ext uri="{FF2B5EF4-FFF2-40B4-BE49-F238E27FC236}">
                  <a16:creationId xmlns:a16="http://schemas.microsoft.com/office/drawing/2014/main" id="{EC296824-6E39-41FD-BC72-EFCD623A68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5" name="Oval 141">
              <a:extLst>
                <a:ext uri="{FF2B5EF4-FFF2-40B4-BE49-F238E27FC236}">
                  <a16:creationId xmlns:a16="http://schemas.microsoft.com/office/drawing/2014/main" id="{07A7DB4E-D5BC-4963-AA54-11030BBB95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6" name="Oval 142">
              <a:extLst>
                <a:ext uri="{FF2B5EF4-FFF2-40B4-BE49-F238E27FC236}">
                  <a16:creationId xmlns:a16="http://schemas.microsoft.com/office/drawing/2014/main" id="{545EC0BA-FDAA-4C8F-B306-B8BFFD4E5C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7" name="Oval 143">
              <a:extLst>
                <a:ext uri="{FF2B5EF4-FFF2-40B4-BE49-F238E27FC236}">
                  <a16:creationId xmlns:a16="http://schemas.microsoft.com/office/drawing/2014/main" id="{96A795B1-DF39-423A-AF1E-C181DFE7E5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8" name="Oval 144">
              <a:extLst>
                <a:ext uri="{FF2B5EF4-FFF2-40B4-BE49-F238E27FC236}">
                  <a16:creationId xmlns:a16="http://schemas.microsoft.com/office/drawing/2014/main" id="{9313CE8B-FAD8-493E-88EE-33D614644B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89" name="Oval 145">
              <a:extLst>
                <a:ext uri="{FF2B5EF4-FFF2-40B4-BE49-F238E27FC236}">
                  <a16:creationId xmlns:a16="http://schemas.microsoft.com/office/drawing/2014/main" id="{DBC0D438-634E-498E-945F-EA8F5189B2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0" name="Oval 146">
              <a:extLst>
                <a:ext uri="{FF2B5EF4-FFF2-40B4-BE49-F238E27FC236}">
                  <a16:creationId xmlns:a16="http://schemas.microsoft.com/office/drawing/2014/main" id="{B6059810-74AB-487D-A0CC-CE5AA75D81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1" name="Oval 147">
              <a:extLst>
                <a:ext uri="{FF2B5EF4-FFF2-40B4-BE49-F238E27FC236}">
                  <a16:creationId xmlns:a16="http://schemas.microsoft.com/office/drawing/2014/main" id="{CF97DF76-6109-4BD3-BB28-3B660A146D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2" name="Oval 148">
              <a:extLst>
                <a:ext uri="{FF2B5EF4-FFF2-40B4-BE49-F238E27FC236}">
                  <a16:creationId xmlns:a16="http://schemas.microsoft.com/office/drawing/2014/main" id="{6DAEDED8-1C55-4F71-865C-33E29AC062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3" name="Oval 149">
              <a:extLst>
                <a:ext uri="{FF2B5EF4-FFF2-40B4-BE49-F238E27FC236}">
                  <a16:creationId xmlns:a16="http://schemas.microsoft.com/office/drawing/2014/main" id="{ACB590AE-4F89-4651-B52F-8C0A871951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4" name="Oval 150">
              <a:extLst>
                <a:ext uri="{FF2B5EF4-FFF2-40B4-BE49-F238E27FC236}">
                  <a16:creationId xmlns:a16="http://schemas.microsoft.com/office/drawing/2014/main" id="{E7027164-4EF5-44BD-B0AE-A80DD51E65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5" name="Oval 151">
              <a:extLst>
                <a:ext uri="{FF2B5EF4-FFF2-40B4-BE49-F238E27FC236}">
                  <a16:creationId xmlns:a16="http://schemas.microsoft.com/office/drawing/2014/main" id="{132946A1-8F77-4FCD-8DC7-1D1A6127AC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6" name="Oval 152">
              <a:extLst>
                <a:ext uri="{FF2B5EF4-FFF2-40B4-BE49-F238E27FC236}">
                  <a16:creationId xmlns:a16="http://schemas.microsoft.com/office/drawing/2014/main" id="{435CA9C2-B548-4362-A343-218FE619B6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7" name="Oval 153">
              <a:extLst>
                <a:ext uri="{FF2B5EF4-FFF2-40B4-BE49-F238E27FC236}">
                  <a16:creationId xmlns:a16="http://schemas.microsoft.com/office/drawing/2014/main" id="{7B708D83-D39C-4D8F-BDCA-195AA429D7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8" name="Oval 154">
              <a:extLst>
                <a:ext uri="{FF2B5EF4-FFF2-40B4-BE49-F238E27FC236}">
                  <a16:creationId xmlns:a16="http://schemas.microsoft.com/office/drawing/2014/main" id="{B78F7A52-0066-4A89-87A9-7C876C4D9C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99" name="Oval 155">
              <a:extLst>
                <a:ext uri="{FF2B5EF4-FFF2-40B4-BE49-F238E27FC236}">
                  <a16:creationId xmlns:a16="http://schemas.microsoft.com/office/drawing/2014/main" id="{A4CF9AF1-5847-4390-B1B3-98754A2FC1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0" name="Oval 156">
              <a:extLst>
                <a:ext uri="{FF2B5EF4-FFF2-40B4-BE49-F238E27FC236}">
                  <a16:creationId xmlns:a16="http://schemas.microsoft.com/office/drawing/2014/main" id="{01C54585-2676-4F8A-9146-037A2F55C3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1" name="Oval 157">
              <a:extLst>
                <a:ext uri="{FF2B5EF4-FFF2-40B4-BE49-F238E27FC236}">
                  <a16:creationId xmlns:a16="http://schemas.microsoft.com/office/drawing/2014/main" id="{C02DC4D0-24AB-4AA7-BC5F-B01C7D9439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2" name="Oval 158">
              <a:extLst>
                <a:ext uri="{FF2B5EF4-FFF2-40B4-BE49-F238E27FC236}">
                  <a16:creationId xmlns:a16="http://schemas.microsoft.com/office/drawing/2014/main" id="{2A6719E7-2075-4F3C-8672-C728F4596E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3" name="Oval 159">
              <a:extLst>
                <a:ext uri="{FF2B5EF4-FFF2-40B4-BE49-F238E27FC236}">
                  <a16:creationId xmlns:a16="http://schemas.microsoft.com/office/drawing/2014/main" id="{7A6710B9-8431-413A-93D4-ABE3365305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4" name="Oval 160">
              <a:extLst>
                <a:ext uri="{FF2B5EF4-FFF2-40B4-BE49-F238E27FC236}">
                  <a16:creationId xmlns:a16="http://schemas.microsoft.com/office/drawing/2014/main" id="{F135E524-4419-4550-99C6-1433A6E1BF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5" name="Oval 161">
              <a:extLst>
                <a:ext uri="{FF2B5EF4-FFF2-40B4-BE49-F238E27FC236}">
                  <a16:creationId xmlns:a16="http://schemas.microsoft.com/office/drawing/2014/main" id="{4EDAB494-74F7-433F-A0D1-FF2A313634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6" name="Oval 162">
              <a:extLst>
                <a:ext uri="{FF2B5EF4-FFF2-40B4-BE49-F238E27FC236}">
                  <a16:creationId xmlns:a16="http://schemas.microsoft.com/office/drawing/2014/main" id="{1BC0D0AB-8D63-41A5-A515-3E5E1078FD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7" name="Oval 163">
              <a:extLst>
                <a:ext uri="{FF2B5EF4-FFF2-40B4-BE49-F238E27FC236}">
                  <a16:creationId xmlns:a16="http://schemas.microsoft.com/office/drawing/2014/main" id="{D6FE4623-41C5-4512-9633-2156DB7D82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8" name="Oval 164">
              <a:extLst>
                <a:ext uri="{FF2B5EF4-FFF2-40B4-BE49-F238E27FC236}">
                  <a16:creationId xmlns:a16="http://schemas.microsoft.com/office/drawing/2014/main" id="{72ACA0AB-D366-4C1C-B422-5CC3D1B1CA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09" name="Oval 165">
              <a:extLst>
                <a:ext uri="{FF2B5EF4-FFF2-40B4-BE49-F238E27FC236}">
                  <a16:creationId xmlns:a16="http://schemas.microsoft.com/office/drawing/2014/main" id="{DEE107FE-69DE-494F-A32D-0AE832E449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0" name="Oval 166">
              <a:extLst>
                <a:ext uri="{FF2B5EF4-FFF2-40B4-BE49-F238E27FC236}">
                  <a16:creationId xmlns:a16="http://schemas.microsoft.com/office/drawing/2014/main" id="{2362B02E-E015-4D39-9F60-483D40D141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1" name="Oval 167">
              <a:extLst>
                <a:ext uri="{FF2B5EF4-FFF2-40B4-BE49-F238E27FC236}">
                  <a16:creationId xmlns:a16="http://schemas.microsoft.com/office/drawing/2014/main" id="{A47EB7D4-784F-41E2-9B61-1E7538009F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2" name="Oval 168">
              <a:extLst>
                <a:ext uri="{FF2B5EF4-FFF2-40B4-BE49-F238E27FC236}">
                  <a16:creationId xmlns:a16="http://schemas.microsoft.com/office/drawing/2014/main" id="{260B1F7F-7653-4594-946E-4A3A909E83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3" name="Oval 169">
              <a:extLst>
                <a:ext uri="{FF2B5EF4-FFF2-40B4-BE49-F238E27FC236}">
                  <a16:creationId xmlns:a16="http://schemas.microsoft.com/office/drawing/2014/main" id="{5646B9B7-B70E-48F7-B9EF-90A8EC5033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4" name="Oval 170">
              <a:extLst>
                <a:ext uri="{FF2B5EF4-FFF2-40B4-BE49-F238E27FC236}">
                  <a16:creationId xmlns:a16="http://schemas.microsoft.com/office/drawing/2014/main" id="{604944BC-9067-4A73-99DD-693E6407E8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5" name="Oval 171">
              <a:extLst>
                <a:ext uri="{FF2B5EF4-FFF2-40B4-BE49-F238E27FC236}">
                  <a16:creationId xmlns:a16="http://schemas.microsoft.com/office/drawing/2014/main" id="{92F508E1-F065-4762-8C27-9817B264F9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6" name="Oval 172">
              <a:extLst>
                <a:ext uri="{FF2B5EF4-FFF2-40B4-BE49-F238E27FC236}">
                  <a16:creationId xmlns:a16="http://schemas.microsoft.com/office/drawing/2014/main" id="{9C16C277-18DA-4B0D-B1DB-C8356068CB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7" name="Oval 173">
              <a:extLst>
                <a:ext uri="{FF2B5EF4-FFF2-40B4-BE49-F238E27FC236}">
                  <a16:creationId xmlns:a16="http://schemas.microsoft.com/office/drawing/2014/main" id="{0AD51A93-E148-4DE1-A313-31B480B7B2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8" name="Oval 174">
              <a:extLst>
                <a:ext uri="{FF2B5EF4-FFF2-40B4-BE49-F238E27FC236}">
                  <a16:creationId xmlns:a16="http://schemas.microsoft.com/office/drawing/2014/main" id="{F8B1221C-8CBA-45C8-B3E7-12F3BB8ABC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19" name="Oval 175">
              <a:extLst>
                <a:ext uri="{FF2B5EF4-FFF2-40B4-BE49-F238E27FC236}">
                  <a16:creationId xmlns:a16="http://schemas.microsoft.com/office/drawing/2014/main" id="{2001F044-97E4-4AFE-9947-02E24A5C7E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0" name="Oval 176">
              <a:extLst>
                <a:ext uri="{FF2B5EF4-FFF2-40B4-BE49-F238E27FC236}">
                  <a16:creationId xmlns:a16="http://schemas.microsoft.com/office/drawing/2014/main" id="{CA914953-DF76-492F-B095-20553D0170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1" name="Oval 177">
              <a:extLst>
                <a:ext uri="{FF2B5EF4-FFF2-40B4-BE49-F238E27FC236}">
                  <a16:creationId xmlns:a16="http://schemas.microsoft.com/office/drawing/2014/main" id="{19BB22D7-84DF-4382-BAB1-D24B5B6BB7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2" name="Oval 178">
              <a:extLst>
                <a:ext uri="{FF2B5EF4-FFF2-40B4-BE49-F238E27FC236}">
                  <a16:creationId xmlns:a16="http://schemas.microsoft.com/office/drawing/2014/main" id="{8D5AD7AC-08C9-44DF-B2FE-FF36209B90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3" name="Oval 179">
              <a:extLst>
                <a:ext uri="{FF2B5EF4-FFF2-40B4-BE49-F238E27FC236}">
                  <a16:creationId xmlns:a16="http://schemas.microsoft.com/office/drawing/2014/main" id="{A12C37D4-5E05-4803-8B07-4AE1FEEFB5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4" name="Oval 180">
              <a:extLst>
                <a:ext uri="{FF2B5EF4-FFF2-40B4-BE49-F238E27FC236}">
                  <a16:creationId xmlns:a16="http://schemas.microsoft.com/office/drawing/2014/main" id="{5A31FA23-1BEE-4C39-BFC8-2C2A53C222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5" name="Oval 181">
              <a:extLst>
                <a:ext uri="{FF2B5EF4-FFF2-40B4-BE49-F238E27FC236}">
                  <a16:creationId xmlns:a16="http://schemas.microsoft.com/office/drawing/2014/main" id="{54F454A4-6952-49F3-9180-77BC456B10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6" name="Oval 182">
              <a:extLst>
                <a:ext uri="{FF2B5EF4-FFF2-40B4-BE49-F238E27FC236}">
                  <a16:creationId xmlns:a16="http://schemas.microsoft.com/office/drawing/2014/main" id="{6814CBF5-B462-45DC-9EFC-9E9BEED89A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7" name="Oval 183">
              <a:extLst>
                <a:ext uri="{FF2B5EF4-FFF2-40B4-BE49-F238E27FC236}">
                  <a16:creationId xmlns:a16="http://schemas.microsoft.com/office/drawing/2014/main" id="{93BD9C89-AA24-4D42-8BD3-1B5604D401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8" name="Oval 184">
              <a:extLst>
                <a:ext uri="{FF2B5EF4-FFF2-40B4-BE49-F238E27FC236}">
                  <a16:creationId xmlns:a16="http://schemas.microsoft.com/office/drawing/2014/main" id="{63EBC481-F2B6-47DC-8CA0-3711812681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29" name="Oval 185">
              <a:extLst>
                <a:ext uri="{FF2B5EF4-FFF2-40B4-BE49-F238E27FC236}">
                  <a16:creationId xmlns:a16="http://schemas.microsoft.com/office/drawing/2014/main" id="{C5556054-3B13-455A-A04A-EB035E3725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0" name="Oval 186">
              <a:extLst>
                <a:ext uri="{FF2B5EF4-FFF2-40B4-BE49-F238E27FC236}">
                  <a16:creationId xmlns:a16="http://schemas.microsoft.com/office/drawing/2014/main" id="{1A3EBEBB-B33A-4EFC-81A7-35A6A23116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1" name="Oval 187">
              <a:extLst>
                <a:ext uri="{FF2B5EF4-FFF2-40B4-BE49-F238E27FC236}">
                  <a16:creationId xmlns:a16="http://schemas.microsoft.com/office/drawing/2014/main" id="{5685B98A-568C-469C-87E8-39707C9724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2" name="Oval 188">
              <a:extLst>
                <a:ext uri="{FF2B5EF4-FFF2-40B4-BE49-F238E27FC236}">
                  <a16:creationId xmlns:a16="http://schemas.microsoft.com/office/drawing/2014/main" id="{3C35F0AE-A21D-40D7-BCA8-60D90DDB84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3" name="Oval 189">
              <a:extLst>
                <a:ext uri="{FF2B5EF4-FFF2-40B4-BE49-F238E27FC236}">
                  <a16:creationId xmlns:a16="http://schemas.microsoft.com/office/drawing/2014/main" id="{B8D915B3-91BE-40B9-AF9A-7D2A5BD856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4" name="Oval 190">
              <a:extLst>
                <a:ext uri="{FF2B5EF4-FFF2-40B4-BE49-F238E27FC236}">
                  <a16:creationId xmlns:a16="http://schemas.microsoft.com/office/drawing/2014/main" id="{AD43AF8E-A992-426D-A396-B7FE50BD1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5" name="Oval 191">
              <a:extLst>
                <a:ext uri="{FF2B5EF4-FFF2-40B4-BE49-F238E27FC236}">
                  <a16:creationId xmlns:a16="http://schemas.microsoft.com/office/drawing/2014/main" id="{F6C9FD63-40FB-4518-B5BC-72E847C029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6" name="Oval 192">
              <a:extLst>
                <a:ext uri="{FF2B5EF4-FFF2-40B4-BE49-F238E27FC236}">
                  <a16:creationId xmlns:a16="http://schemas.microsoft.com/office/drawing/2014/main" id="{A37B6AFB-7575-40EA-9404-B12C24F37A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7" name="Oval 193">
              <a:extLst>
                <a:ext uri="{FF2B5EF4-FFF2-40B4-BE49-F238E27FC236}">
                  <a16:creationId xmlns:a16="http://schemas.microsoft.com/office/drawing/2014/main" id="{3A7B6C7E-7348-40CB-9557-B452C255E5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8" name="Oval 194">
              <a:extLst>
                <a:ext uri="{FF2B5EF4-FFF2-40B4-BE49-F238E27FC236}">
                  <a16:creationId xmlns:a16="http://schemas.microsoft.com/office/drawing/2014/main" id="{2EE84B02-E433-4606-BB29-0C73BD6C8C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39" name="Oval 195">
              <a:extLst>
                <a:ext uri="{FF2B5EF4-FFF2-40B4-BE49-F238E27FC236}">
                  <a16:creationId xmlns:a16="http://schemas.microsoft.com/office/drawing/2014/main" id="{46E97D7C-2771-47CC-AB1F-D73BD185E9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0" name="Oval 196">
              <a:extLst>
                <a:ext uri="{FF2B5EF4-FFF2-40B4-BE49-F238E27FC236}">
                  <a16:creationId xmlns:a16="http://schemas.microsoft.com/office/drawing/2014/main" id="{B361E281-945D-4E8C-AADA-4798F56151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1" name="Oval 197">
              <a:extLst>
                <a:ext uri="{FF2B5EF4-FFF2-40B4-BE49-F238E27FC236}">
                  <a16:creationId xmlns:a16="http://schemas.microsoft.com/office/drawing/2014/main" id="{3A6E934C-C6DC-41D0-92E6-0CC436486F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2" name="Oval 198">
              <a:extLst>
                <a:ext uri="{FF2B5EF4-FFF2-40B4-BE49-F238E27FC236}">
                  <a16:creationId xmlns:a16="http://schemas.microsoft.com/office/drawing/2014/main" id="{EE08462B-788F-4626-953A-E0C61C208F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3" name="Oval 199">
              <a:extLst>
                <a:ext uri="{FF2B5EF4-FFF2-40B4-BE49-F238E27FC236}">
                  <a16:creationId xmlns:a16="http://schemas.microsoft.com/office/drawing/2014/main" id="{E3C423A1-0EEE-43F0-B9E4-5F40CCD6A9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4" name="Oval 200">
              <a:extLst>
                <a:ext uri="{FF2B5EF4-FFF2-40B4-BE49-F238E27FC236}">
                  <a16:creationId xmlns:a16="http://schemas.microsoft.com/office/drawing/2014/main" id="{C5892364-0DB1-487E-B185-A91D6BD5E2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5" name="Oval 201">
              <a:extLst>
                <a:ext uri="{FF2B5EF4-FFF2-40B4-BE49-F238E27FC236}">
                  <a16:creationId xmlns:a16="http://schemas.microsoft.com/office/drawing/2014/main" id="{6D86346C-5E79-4D39-BA81-F347AC641A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6" name="Oval 202">
              <a:extLst>
                <a:ext uri="{FF2B5EF4-FFF2-40B4-BE49-F238E27FC236}">
                  <a16:creationId xmlns:a16="http://schemas.microsoft.com/office/drawing/2014/main" id="{930E187E-80AC-4AA8-AAA1-2AA54B9A10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7" name="Oval 203">
              <a:extLst>
                <a:ext uri="{FF2B5EF4-FFF2-40B4-BE49-F238E27FC236}">
                  <a16:creationId xmlns:a16="http://schemas.microsoft.com/office/drawing/2014/main" id="{C8DA7B82-A5C9-4A21-A089-F606652742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8" name="Oval 204">
              <a:extLst>
                <a:ext uri="{FF2B5EF4-FFF2-40B4-BE49-F238E27FC236}">
                  <a16:creationId xmlns:a16="http://schemas.microsoft.com/office/drawing/2014/main" id="{568D2743-8018-4FC6-9031-E85C7A4826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49" name="Oval 205">
              <a:extLst>
                <a:ext uri="{FF2B5EF4-FFF2-40B4-BE49-F238E27FC236}">
                  <a16:creationId xmlns:a16="http://schemas.microsoft.com/office/drawing/2014/main" id="{4C0018EF-D949-4958-BCAE-DD78588BEA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0" name="Oval 206">
              <a:extLst>
                <a:ext uri="{FF2B5EF4-FFF2-40B4-BE49-F238E27FC236}">
                  <a16:creationId xmlns:a16="http://schemas.microsoft.com/office/drawing/2014/main" id="{267F11DE-802D-4162-BBD9-B13FE9AC2F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1" name="Oval 207">
              <a:extLst>
                <a:ext uri="{FF2B5EF4-FFF2-40B4-BE49-F238E27FC236}">
                  <a16:creationId xmlns:a16="http://schemas.microsoft.com/office/drawing/2014/main" id="{71A22BC1-AFB5-4C3D-A8AA-BFA74B3F4B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2" name="Oval 208">
              <a:extLst>
                <a:ext uri="{FF2B5EF4-FFF2-40B4-BE49-F238E27FC236}">
                  <a16:creationId xmlns:a16="http://schemas.microsoft.com/office/drawing/2014/main" id="{1FF230B4-99A1-44C7-9AC5-318FEE5A12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3" name="Oval 209">
              <a:extLst>
                <a:ext uri="{FF2B5EF4-FFF2-40B4-BE49-F238E27FC236}">
                  <a16:creationId xmlns:a16="http://schemas.microsoft.com/office/drawing/2014/main" id="{88BAF712-4227-4C66-8F33-67FDF609B7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4" name="Oval 210">
              <a:extLst>
                <a:ext uri="{FF2B5EF4-FFF2-40B4-BE49-F238E27FC236}">
                  <a16:creationId xmlns:a16="http://schemas.microsoft.com/office/drawing/2014/main" id="{C29FF933-F654-4924-88B9-EE4708C211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5" name="Oval 211">
              <a:extLst>
                <a:ext uri="{FF2B5EF4-FFF2-40B4-BE49-F238E27FC236}">
                  <a16:creationId xmlns:a16="http://schemas.microsoft.com/office/drawing/2014/main" id="{E853B498-4D65-458F-AD92-CDF313E581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6" name="Oval 212">
              <a:extLst>
                <a:ext uri="{FF2B5EF4-FFF2-40B4-BE49-F238E27FC236}">
                  <a16:creationId xmlns:a16="http://schemas.microsoft.com/office/drawing/2014/main" id="{6C67C7D9-BF12-4B0A-B82E-56C19972A2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7" name="Oval 213">
              <a:extLst>
                <a:ext uri="{FF2B5EF4-FFF2-40B4-BE49-F238E27FC236}">
                  <a16:creationId xmlns:a16="http://schemas.microsoft.com/office/drawing/2014/main" id="{5227614C-DF40-44C3-8059-D0CD3FFA7C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8" name="Oval 214">
              <a:extLst>
                <a:ext uri="{FF2B5EF4-FFF2-40B4-BE49-F238E27FC236}">
                  <a16:creationId xmlns:a16="http://schemas.microsoft.com/office/drawing/2014/main" id="{55B36DC9-9B40-4153-BC9E-0B7E13959F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59" name="Oval 215">
              <a:extLst>
                <a:ext uri="{FF2B5EF4-FFF2-40B4-BE49-F238E27FC236}">
                  <a16:creationId xmlns:a16="http://schemas.microsoft.com/office/drawing/2014/main" id="{29D922F7-E8B3-4B38-8900-887675045E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60" name="Oval 216">
              <a:extLst>
                <a:ext uri="{FF2B5EF4-FFF2-40B4-BE49-F238E27FC236}">
                  <a16:creationId xmlns:a16="http://schemas.microsoft.com/office/drawing/2014/main" id="{0A5421F8-DF6A-44C1-B707-2FCD7C2F8F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961" name="Oval 217">
              <a:extLst>
                <a:ext uri="{FF2B5EF4-FFF2-40B4-BE49-F238E27FC236}">
                  <a16:creationId xmlns:a16="http://schemas.microsoft.com/office/drawing/2014/main" id="{E5123FDE-472F-4B2F-B129-A9E028C8A2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1962" name="Rectangle 218">
            <a:extLst>
              <a:ext uri="{FF2B5EF4-FFF2-40B4-BE49-F238E27FC236}">
                <a16:creationId xmlns:a16="http://schemas.microsoft.com/office/drawing/2014/main" id="{45597AC9-8EA0-475C-96AA-BE179FF1B2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05AC92E-6F1F-48E7-BB26-506EA1885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1963" name="Rectangle 219">
            <a:extLst>
              <a:ext uri="{FF2B5EF4-FFF2-40B4-BE49-F238E27FC236}">
                <a16:creationId xmlns:a16="http://schemas.microsoft.com/office/drawing/2014/main" id="{16668E0C-2CFE-40BE-B275-EB88DA4BC9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964" name="Rectangle 220">
            <a:extLst>
              <a:ext uri="{FF2B5EF4-FFF2-40B4-BE49-F238E27FC236}">
                <a16:creationId xmlns:a16="http://schemas.microsoft.com/office/drawing/2014/main" id="{1F4EEAB5-0C03-4B70-948E-92CC2114B3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965" name="Rectangle 221">
            <a:extLst>
              <a:ext uri="{FF2B5EF4-FFF2-40B4-BE49-F238E27FC236}">
                <a16:creationId xmlns:a16="http://schemas.microsoft.com/office/drawing/2014/main" id="{732DAD21-EC3C-4E56-A3FF-3C2E9A187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966" name="Rectangle 222">
            <a:extLst>
              <a:ext uri="{FF2B5EF4-FFF2-40B4-BE49-F238E27FC236}">
                <a16:creationId xmlns:a16="http://schemas.microsoft.com/office/drawing/2014/main" id="{5BE2DD28-5B10-4A72-8B37-E6C357794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F91E5F78-93BE-4F6F-B73D-4FC9C33DA966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104" name="Freeform 3">
              <a:extLst>
                <a:ext uri="{FF2B5EF4-FFF2-40B4-BE49-F238E27FC236}">
                  <a16:creationId xmlns:a16="http://schemas.microsoft.com/office/drawing/2014/main" id="{C0B60F50-E8C7-4019-9507-49BC6BCDF8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262C00A9-BE58-488E-A97D-E8925F1F30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5">
              <a:extLst>
                <a:ext uri="{FF2B5EF4-FFF2-40B4-BE49-F238E27FC236}">
                  <a16:creationId xmlns:a16="http://schemas.microsoft.com/office/drawing/2014/main" id="{5342E26A-5F28-4D41-BD9D-F154AA331A8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6">
              <a:extLst>
                <a:ext uri="{FF2B5EF4-FFF2-40B4-BE49-F238E27FC236}">
                  <a16:creationId xmlns:a16="http://schemas.microsoft.com/office/drawing/2014/main" id="{AC8B801C-C7AB-4E0D-B6D4-EA227F545F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71" name="Freeform 7">
              <a:extLst>
                <a:ext uri="{FF2B5EF4-FFF2-40B4-BE49-F238E27FC236}">
                  <a16:creationId xmlns:a16="http://schemas.microsoft.com/office/drawing/2014/main" id="{B018A0A1-2CF7-4D88-AE3C-99D3323681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72" name="Freeform 8">
              <a:extLst>
                <a:ext uri="{FF2B5EF4-FFF2-40B4-BE49-F238E27FC236}">
                  <a16:creationId xmlns:a16="http://schemas.microsoft.com/office/drawing/2014/main" id="{E71A4CED-D0F7-4EAB-8F7D-2472BEA91E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73" name="Freeform 9">
              <a:extLst>
                <a:ext uri="{FF2B5EF4-FFF2-40B4-BE49-F238E27FC236}">
                  <a16:creationId xmlns:a16="http://schemas.microsoft.com/office/drawing/2014/main" id="{49B398AE-1888-4A65-9D02-F9B6965BB5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74" name="Freeform 10">
              <a:extLst>
                <a:ext uri="{FF2B5EF4-FFF2-40B4-BE49-F238E27FC236}">
                  <a16:creationId xmlns:a16="http://schemas.microsoft.com/office/drawing/2014/main" id="{17FB0234-643F-4378-8A03-568755DF82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6296B694-B9E4-4A6F-AE8D-6A3B74A5E4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DDA6EAEC-6693-4CFE-8F61-FE4EDB312C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F5E7A597-CF3D-4A35-BE08-896E97D39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7AA2524-1B69-4A21-9533-C2609A9C5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BA590051-31D8-4B1A-AE27-D550E5D1C8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476AB19F-04D3-4821-BF07-4A088D8A3F2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9719D3C-ECB8-45DF-9A6F-5C7AF01E0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7B4DA6-13B9-45F4-9BC0-9884ADBFF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084D313-706D-42A6-8792-3EFC93CF3A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AD5A555-2D51-4F2C-A49B-9AE1A1BC59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A5B55C93-FFB1-45D9-9D0E-85CAD5D8F2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C6A7CD-BCD5-46F7-8018-E194C37B2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8" descr="ch_12_o">
            <a:extLst>
              <a:ext uri="{FF2B5EF4-FFF2-40B4-BE49-F238E27FC236}">
                <a16:creationId xmlns:a16="http://schemas.microsoft.com/office/drawing/2014/main" id="{91B5C105-3EB0-4C17-8DB5-CE8E3BF9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 descr="me_full_unitopener">
            <a:extLst>
              <a:ext uri="{FF2B5EF4-FFF2-40B4-BE49-F238E27FC236}">
                <a16:creationId xmlns:a16="http://schemas.microsoft.com/office/drawing/2014/main" id="{B2FBACD1-9C2E-4466-A7E1-4663A2DE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C504779-83B1-474D-B0FD-4D101941BC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733800" y="304800"/>
            <a:ext cx="4724400" cy="1828800"/>
          </a:xfrm>
          <a:noFill/>
          <a:effectLst>
            <a:outerShdw dist="35921" dir="2700000" algn="ctr" rotWithShape="0">
              <a:srgbClr val="8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4000" b="1">
                <a:solidFill>
                  <a:schemeClr val="accent2"/>
                </a:solidFill>
                <a:latin typeface="Verdana" panose="020B0604030504040204" pitchFamily="34" charset="0"/>
              </a:rPr>
              <a:t>Unit 5</a:t>
            </a:r>
            <a:br>
              <a:rPr lang="en-US" altLang="en-US" sz="32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en-US" sz="3200" b="1">
                <a:solidFill>
                  <a:schemeClr val="bg1"/>
                </a:solidFill>
                <a:latin typeface="Verdana" panose="020B0604030504040204" pitchFamily="34" charset="0"/>
              </a:rPr>
              <a:t>Selling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E4EB627-3DDA-4A4F-80B4-CE9AE75066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657600" y="2286000"/>
            <a:ext cx="50292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0" lvl="1" indent="-1600200" algn="l" eaLnBrk="1" hangingPunct="1"/>
            <a:r>
              <a:rPr lang="en-US" altLang="ja-JP" sz="2000" b="1" dirty="0">
                <a:solidFill>
                  <a:schemeClr val="accent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Chapter 12</a:t>
            </a:r>
            <a:r>
              <a:rPr lang="en-US" altLang="ja-JP" sz="200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		Preparing for </a:t>
            </a:r>
            <a:br>
              <a:rPr lang="en-US" altLang="ja-JP" sz="200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US" altLang="ja-JP" sz="200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	the Sale</a:t>
            </a:r>
          </a:p>
          <a:p>
            <a:pPr marL="1714500" lvl="1" indent="-1600200" algn="l" eaLnBrk="1" hangingPunct="1"/>
            <a:r>
              <a:rPr lang="en-US" altLang="ja-JP" sz="2000" b="1" dirty="0">
                <a:solidFill>
                  <a:schemeClr val="accent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Chapter 13</a:t>
            </a:r>
            <a:r>
              <a:rPr lang="en-US" altLang="ja-JP" sz="200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		Initiating the Sale</a:t>
            </a:r>
          </a:p>
          <a:p>
            <a:pPr marL="1714500" lvl="1" indent="-1600200" algn="l" eaLnBrk="1" hangingPunct="1"/>
            <a:r>
              <a:rPr lang="en-US" altLang="ja-JP" sz="2000" b="1" dirty="0">
                <a:solidFill>
                  <a:schemeClr val="accent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Chapter 14</a:t>
            </a:r>
            <a:r>
              <a:rPr lang="en-US" altLang="ja-JP" sz="200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		Presenting the  		Product</a:t>
            </a:r>
          </a:p>
          <a:p>
            <a:pPr marL="1714500" lvl="1" indent="-1600200" algn="l" eaLnBrk="1" hangingPunct="1"/>
            <a:r>
              <a:rPr lang="en-US" altLang="ja-JP" sz="2000" b="1" dirty="0">
                <a:solidFill>
                  <a:schemeClr val="accent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Chapter 15</a:t>
            </a:r>
            <a:r>
              <a:rPr lang="en-US" altLang="ja-JP" sz="200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		Closing the Sale</a:t>
            </a:r>
          </a:p>
        </p:txBody>
      </p:sp>
      <p:pic>
        <p:nvPicPr>
          <p:cNvPr id="2074" name="Picture 26" descr="UNIT_OPENER_MA_05-AD">
            <a:extLst>
              <a:ext uri="{FF2B5EF4-FFF2-40B4-BE49-F238E27FC236}">
                <a16:creationId xmlns:a16="http://schemas.microsoft.com/office/drawing/2014/main" id="{E1DEB979-01BB-4F97-BC29-FE98C99D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35607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51" grpId="0" build="p"/>
      <p:bldP spid="205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3C21-7810-4B6C-9902-45D8F45C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Motivates Us to Buy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BF6C9A-8BCF-427F-A478-6CCB9217F5F9}"/>
              </a:ext>
            </a:extLst>
          </p:cNvPr>
          <p:cNvSpPr txBox="1">
            <a:spLocks/>
          </p:cNvSpPr>
          <p:nvPr/>
        </p:nvSpPr>
        <p:spPr bwMode="auto">
          <a:xfrm>
            <a:off x="477838" y="1600200"/>
            <a:ext cx="79248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999FF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What are some of the reasons we want something?</a:t>
            </a:r>
          </a:p>
          <a:p>
            <a:pPr>
              <a:buClr>
                <a:srgbClr val="9999FF"/>
              </a:buCl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rgbClr val="9999FF"/>
              </a:buCl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rgbClr val="9999FF"/>
              </a:buCl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9999FF"/>
              </a:buClr>
              <a:buNone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9999FF"/>
              </a:buClr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67C8B2-D7AA-F675-1793-82BEC73FAF35}"/>
              </a:ext>
            </a:extLst>
          </p:cNvPr>
          <p:cNvSpPr txBox="1"/>
          <p:nvPr/>
        </p:nvSpPr>
        <p:spPr>
          <a:xfrm>
            <a:off x="457200" y="685800"/>
            <a:ext cx="8077200" cy="467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400" dirty="0"/>
              <a:t>Good Salespersons understand what motivates buying</a:t>
            </a:r>
          </a:p>
          <a:p>
            <a:pPr eaLnBrk="1" hangingPunct="1">
              <a:spcAft>
                <a:spcPct val="4000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Customers have two motives for making purchases</a:t>
            </a:r>
          </a:p>
          <a:p>
            <a:pPr marL="914400" lvl="1" indent="-514350">
              <a:buFontTx/>
              <a:buAutoNum type="arabicPeriod"/>
            </a:pPr>
            <a:r>
              <a:rPr lang="en-US" altLang="en-US" sz="2400" dirty="0"/>
              <a:t>Rational motives </a:t>
            </a:r>
          </a:p>
          <a:p>
            <a:pPr marL="914400" lvl="1" indent="-514350">
              <a:buFontTx/>
              <a:buAutoNum type="arabicPeriod"/>
            </a:pPr>
            <a:r>
              <a:rPr lang="en-US" altLang="en-US" sz="2400" dirty="0"/>
              <a:t>Emotional motives </a:t>
            </a:r>
          </a:p>
          <a:p>
            <a:pPr marL="400050" lvl="1"/>
            <a:endParaRPr lang="en-US" altLang="ja-JP" sz="2400" dirty="0">
              <a:solidFill>
                <a:srgbClr val="00000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marL="400050" lvl="1"/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 </a:t>
            </a:r>
            <a:r>
              <a:rPr lang="en-US" altLang="ja-JP" sz="2400" b="1" dirty="0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rational motive</a:t>
            </a:r>
            <a:r>
              <a:rPr lang="en-US" altLang="en-US" sz="2400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CA0C00"/>
                </a:solidFill>
                <a:latin typeface="Webdings" panose="05030102010509060703" pitchFamily="18" charset="2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>
                <a:latin typeface="Verdana" panose="020B0604030504040204" pitchFamily="34" charset="0"/>
                <a:ea typeface="MS PGothic" panose="020B0600070205080204" pitchFamily="34" charset="-128"/>
              </a:rPr>
              <a:t>is a conscious, logical reason for a purchase – well thought out</a:t>
            </a:r>
          </a:p>
          <a:p>
            <a:pPr marL="400050" lvl="1"/>
            <a:r>
              <a:rPr lang="en-US" altLang="ja-JP" sz="2400" dirty="0">
                <a:latin typeface="Verdana" panose="020B0604030504040204" pitchFamily="34" charset="0"/>
                <a:ea typeface="MS PGothic" panose="020B0600070205080204" pitchFamily="34" charset="-128"/>
              </a:rPr>
              <a:t>(examples given tomorrow)</a:t>
            </a:r>
            <a:b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endParaRPr lang="en-US" altLang="ja-JP" sz="2400" b="1" dirty="0">
              <a:solidFill>
                <a:srgbClr val="CA0C0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marL="400050" lvl="1"/>
            <a:r>
              <a:rPr lang="en-US" altLang="ja-JP" sz="2400" b="1" dirty="0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Emotional motives</a:t>
            </a:r>
            <a:r>
              <a:rPr lang="en-US" altLang="en-US" sz="2400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CA0C00"/>
                </a:solidFill>
                <a:latin typeface="Webdings" panose="05030102010509060703" pitchFamily="18" charset="2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>
                <a:latin typeface="Verdana" panose="020B0604030504040204" pitchFamily="34" charset="0"/>
                <a:ea typeface="MS PGothic" panose="020B0600070205080204" pitchFamily="34" charset="-128"/>
              </a:rPr>
              <a:t>feelings a customer experiences in connection with a product </a:t>
            </a:r>
          </a:p>
          <a:p>
            <a:pPr marL="400050" lvl="1"/>
            <a:r>
              <a:rPr lang="en-US" altLang="ja-JP" sz="2400" dirty="0">
                <a:latin typeface="Verdana" panose="020B0604030504040204" pitchFamily="34" charset="0"/>
                <a:ea typeface="MS PGothic" panose="020B0600070205080204" pitchFamily="34" charset="-128"/>
              </a:rPr>
              <a:t>(examples given tomorrow)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39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8521-1301-4A0B-A168-3393BDA7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Groups of Four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C759A4-8171-4DBD-8A05-3299192B8A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Answer Questions 4 &amp; 5 do not move on.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159D03-DAA7-48BB-9D17-1C0E688467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3" name="Picture 2" descr="Decoding the New Consumer Mind: How and Why We Shop and Buy | Wiley">
            <a:extLst>
              <a:ext uri="{FF2B5EF4-FFF2-40B4-BE49-F238E27FC236}">
                <a16:creationId xmlns:a16="http://schemas.microsoft.com/office/drawing/2014/main" id="{386A3087-1615-4771-ACD5-02C79BCE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704975"/>
            <a:ext cx="28575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3C21-7810-4B6C-9902-45D8F45C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Motivates Us to Buy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BF6C9A-8BCF-427F-A478-6CCB9217F5F9}"/>
              </a:ext>
            </a:extLst>
          </p:cNvPr>
          <p:cNvSpPr txBox="1">
            <a:spLocks/>
          </p:cNvSpPr>
          <p:nvPr/>
        </p:nvSpPr>
        <p:spPr bwMode="auto">
          <a:xfrm>
            <a:off x="477838" y="1600200"/>
            <a:ext cx="79248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999FF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Can you think of something you or anyone would purchase for no reason</a:t>
            </a:r>
          </a:p>
          <a:p>
            <a:pPr>
              <a:buClr>
                <a:srgbClr val="9999FF"/>
              </a:buCl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9999FF"/>
              </a:buClr>
              <a:buNone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9999FF"/>
              </a:buClr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7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7C31B532-DDA2-45B7-94AF-FE259CC3ABF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975" y="533400"/>
            <a:ext cx="2409825" cy="340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84CE7228-CFF6-4798-9A76-43A6F917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33775"/>
            <a:ext cx="3200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>
            <a:extLst>
              <a:ext uri="{FF2B5EF4-FFF2-40B4-BE49-F238E27FC236}">
                <a16:creationId xmlns:a16="http://schemas.microsoft.com/office/drawing/2014/main" id="{7433829A-633B-466E-89E3-BC4E81AA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263900"/>
            <a:ext cx="444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>
            <a:extLst>
              <a:ext uri="{FF2B5EF4-FFF2-40B4-BE49-F238E27FC236}">
                <a16:creationId xmlns:a16="http://schemas.microsoft.com/office/drawing/2014/main" id="{C77E1970-6B86-4584-9297-43312AC1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4988"/>
            <a:ext cx="2047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58EF0D06-98C2-4F9D-B73B-F71D26F3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533400"/>
            <a:ext cx="1458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# 1</a:t>
            </a:r>
          </a:p>
          <a:p>
            <a:r>
              <a:rPr lang="en-US" altLang="en-US"/>
              <a:t>$40.00</a:t>
            </a:r>
            <a:br>
              <a:rPr lang="en-US" altLang="en-US"/>
            </a:br>
            <a:r>
              <a:rPr lang="en-US" altLang="en-US"/>
              <a:t>On Sale, $15.99</a:t>
            </a:r>
          </a:p>
        </p:txBody>
      </p:sp>
      <p:sp>
        <p:nvSpPr>
          <p:cNvPr id="23559" name="TextBox 11">
            <a:extLst>
              <a:ext uri="{FF2B5EF4-FFF2-40B4-BE49-F238E27FC236}">
                <a16:creationId xmlns:a16="http://schemas.microsoft.com/office/drawing/2014/main" id="{769374FA-751B-4FE9-91AD-7F56B807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3400"/>
            <a:ext cx="1458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# 2</a:t>
            </a:r>
          </a:p>
          <a:p>
            <a:r>
              <a:rPr lang="en-US" altLang="en-US"/>
              <a:t>$149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49F42-81F7-0838-B885-87A9B4849CE8}"/>
              </a:ext>
            </a:extLst>
          </p:cNvPr>
          <p:cNvSpPr txBox="1"/>
          <p:nvPr/>
        </p:nvSpPr>
        <p:spPr>
          <a:xfrm>
            <a:off x="465138" y="4191000"/>
            <a:ext cx="22018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/>
              <a:t>Answer Questions 6 - 9 do not move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9">
            <a:extLst>
              <a:ext uri="{FF2B5EF4-FFF2-40B4-BE49-F238E27FC236}">
                <a16:creationId xmlns:a16="http://schemas.microsoft.com/office/drawing/2014/main" id="{5DAAC314-2C2E-4050-9E64-92EC50046E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4600" y="1066800"/>
            <a:ext cx="6477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What Is Selling?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2291" name="Picture 31" descr="ch_12_o">
            <a:extLst>
              <a:ext uri="{FF2B5EF4-FFF2-40B4-BE49-F238E27FC236}">
                <a16:creationId xmlns:a16="http://schemas.microsoft.com/office/drawing/2014/main" id="{263B61A7-0371-47B1-843F-D220734F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78FF3857-030E-4353-A094-CD1747F5C87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-76200"/>
            <a:ext cx="9144000" cy="6096000"/>
          </a:xfrm>
          <a:prstGeom prst="rect">
            <a:avLst/>
          </a:prstGeom>
          <a:gradFill rotWithShape="1">
            <a:gsLst>
              <a:gs pos="0">
                <a:srgbClr val="000066">
                  <a:alpha val="0"/>
                </a:srgbClr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B7EF6A99-48D1-42AA-B116-58D87B61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Verdana" panose="020B0604030504040204" pitchFamily="34" charset="0"/>
              </a:rPr>
              <a:t>Chapter 12</a:t>
            </a:r>
            <a:b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ja-JP" sz="36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Preparing for the Sale </a:t>
            </a:r>
            <a:endParaRPr lang="en-US" altLang="en-US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08CF43DD-6FA5-4F6A-A8EE-4F03C91D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7724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altLang="ja-JP" sz="20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Section 12.1  What Is Selling?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altLang="ja-JP" sz="20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Section 12.2  Getting Ready To Sell </a:t>
            </a:r>
            <a:endParaRPr lang="en-US" altLang="en-US" sz="2000" b="1">
              <a:solidFill>
                <a:schemeClr val="bg1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8" grpId="0"/>
      <p:bldP spid="573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CA6413B2-B14D-4947-90D9-4E4CD97F07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72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What Is Selling?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0B472E2-AABD-425D-A492-2129FFCF6A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752600"/>
            <a:ext cx="74676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en-US" sz="18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Define Personal selling 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Explain the purpose and goals of selling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What is Feature Benefit Selling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Rational and emotional buying motives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List three levels of customer decision making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20">
            <a:extLst>
              <a:ext uri="{FF2B5EF4-FFF2-40B4-BE49-F238E27FC236}">
                <a16:creationId xmlns:a16="http://schemas.microsoft.com/office/drawing/2014/main" id="{A767CAC4-CDEF-4BF6-91F4-22AA93FC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12, Section 12.1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1D18-73DC-44BB-B48E-386E0A89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Motivates Us to Buy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F343-940A-4554-B38B-64FB3347DB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1524000"/>
          </a:xfrm>
        </p:spPr>
        <p:txBody>
          <a:bodyPr/>
          <a:lstStyle/>
          <a:p>
            <a:pPr>
              <a:defRPr/>
            </a:pPr>
            <a:r>
              <a:rPr lang="en-US" dirty="0"/>
              <a:t>Customer buy merchandise and service to satisfy  </a:t>
            </a:r>
            <a:r>
              <a:rPr lang="en-US" u="sng" dirty="0"/>
              <a:t>			and			</a:t>
            </a:r>
            <a:r>
              <a:rPr lang="en-US" dirty="0"/>
              <a:t>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Need you must have to survive?  Give a few 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DB476DB-BF0C-4440-ACC8-9277DC0BD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1" i="1" dirty="0">
                <a:latin typeface="Comic Sans MS" panose="030F0702030302020204" pitchFamily="66" charset="0"/>
              </a:rPr>
              <a:t>BASIC NEEDS:</a:t>
            </a:r>
            <a:r>
              <a:rPr lang="en-US" altLang="en-US" sz="3200" i="1" dirty="0">
                <a:latin typeface="Comic Sans MS" panose="030F0702030302020204" pitchFamily="66" charset="0"/>
              </a:rPr>
              <a:t> Food, Clothing, Shelter</a:t>
            </a:r>
          </a:p>
        </p:txBody>
      </p:sp>
      <p:pic>
        <p:nvPicPr>
          <p:cNvPr id="15363" name="Picture 9">
            <a:extLst>
              <a:ext uri="{FF2B5EF4-FFF2-40B4-BE49-F238E27FC236}">
                <a16:creationId xmlns:a16="http://schemas.microsoft.com/office/drawing/2014/main" id="{77DEAF6A-CE7E-4396-9E02-39EFE6CB1E0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333875"/>
            <a:ext cx="2862263" cy="190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10">
            <a:extLst>
              <a:ext uri="{FF2B5EF4-FFF2-40B4-BE49-F238E27FC236}">
                <a16:creationId xmlns:a16="http://schemas.microsoft.com/office/drawing/2014/main" id="{3772FAF7-4CFC-4CA5-BA69-28CDA63B6C5F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2713" y="1524000"/>
            <a:ext cx="24384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12" descr="Dollar store prepping — a cheap, convenient way to start an emergency food  and supplies stash">
            <a:extLst>
              <a:ext uri="{FF2B5EF4-FFF2-40B4-BE49-F238E27FC236}">
                <a16:creationId xmlns:a16="http://schemas.microsoft.com/office/drawing/2014/main" id="{4FD7F00F-FE9C-45A6-ABF1-A1AFBF7A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450975"/>
            <a:ext cx="42957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Upcoming Detour to Minot Bus Route Due to Construction">
            <a:extLst>
              <a:ext uri="{FF2B5EF4-FFF2-40B4-BE49-F238E27FC236}">
                <a16:creationId xmlns:a16="http://schemas.microsoft.com/office/drawing/2014/main" id="{70120516-F4F1-48F0-9870-53236E87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303713"/>
            <a:ext cx="47228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1CC5D81-E4D0-4BD9-BBB8-3D981910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958850"/>
            <a:ext cx="1830387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i="1" dirty="0">
                <a:latin typeface="Comic Sans MS" panose="030F0702030302020204" pitchFamily="66" charset="0"/>
              </a:rPr>
              <a:t>Food</a:t>
            </a:r>
          </a:p>
        </p:txBody>
      </p:sp>
      <p:sp>
        <p:nvSpPr>
          <p:cNvPr id="15368" name="TextBox 8">
            <a:extLst>
              <a:ext uri="{FF2B5EF4-FFF2-40B4-BE49-F238E27FC236}">
                <a16:creationId xmlns:a16="http://schemas.microsoft.com/office/drawing/2014/main" id="{1B61FA30-40C3-4CA6-909A-4F12212A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1160463"/>
            <a:ext cx="4672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latin typeface="Comic Sans MS" panose="030F0702030302020204" pitchFamily="66" charset="0"/>
              </a:rPr>
              <a:t>Shelter</a:t>
            </a:r>
            <a:endParaRPr lang="en-US" altLang="en-US"/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9C9324F1-6E4B-4A6D-B60B-FB23F477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011613"/>
            <a:ext cx="4973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latin typeface="Comic Sans MS" panose="030F0702030302020204" pitchFamily="66" charset="0"/>
              </a:rPr>
              <a:t>Clothing</a:t>
            </a:r>
            <a:endParaRPr lang="en-US" altLang="en-US"/>
          </a:p>
        </p:txBody>
      </p:sp>
      <p:sp>
        <p:nvSpPr>
          <p:cNvPr id="15370" name="TextBox 12">
            <a:extLst>
              <a:ext uri="{FF2B5EF4-FFF2-40B4-BE49-F238E27FC236}">
                <a16:creationId xmlns:a16="http://schemas.microsoft.com/office/drawing/2014/main" id="{E9725194-1F33-4B18-9275-1C6720DD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4229100"/>
            <a:ext cx="4973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latin typeface="Comic Sans MS" panose="030F0702030302020204" pitchFamily="66" charset="0"/>
              </a:rPr>
              <a:t>Transportation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1C4713D-1584-4F27-87BD-38FDCAD23354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0" i="1">
                <a:latin typeface="Comic Sans MS" panose="030F0702030302020204" pitchFamily="66" charset="0"/>
              </a:rPr>
              <a:t>Wants and MORE Wants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64DF76A5-B81C-4C21-B52F-1018A55B25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1389063"/>
            <a:ext cx="4265613" cy="269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11">
            <a:extLst>
              <a:ext uri="{FF2B5EF4-FFF2-40B4-BE49-F238E27FC236}">
                <a16:creationId xmlns:a16="http://schemas.microsoft.com/office/drawing/2014/main" id="{67E32DA1-F85C-4525-91F7-A4F31E3DCF5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575" y="4171950"/>
            <a:ext cx="3925888" cy="254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12">
            <a:extLst>
              <a:ext uri="{FF2B5EF4-FFF2-40B4-BE49-F238E27FC236}">
                <a16:creationId xmlns:a16="http://schemas.microsoft.com/office/drawing/2014/main" id="{B080CD69-ACDD-4330-9D6F-8F5113C9E82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267200"/>
            <a:ext cx="3505200" cy="249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297F39-8A73-4204-A916-A324C34A67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91" name="Picture 8">
            <a:extLst>
              <a:ext uri="{FF2B5EF4-FFF2-40B4-BE49-F238E27FC236}">
                <a16:creationId xmlns:a16="http://schemas.microsoft.com/office/drawing/2014/main" id="{09548860-9433-4ED0-BE51-E2C85D0F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389063"/>
            <a:ext cx="35020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316EAF0-1DA8-481E-9895-0AB094A1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03325"/>
            <a:ext cx="1830388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i="1" dirty="0">
                <a:latin typeface="Comic Sans MS" panose="030F0702030302020204" pitchFamily="66" charset="0"/>
              </a:rPr>
              <a:t>Food</a:t>
            </a:r>
          </a:p>
        </p:txBody>
      </p:sp>
      <p:sp>
        <p:nvSpPr>
          <p:cNvPr id="16393" name="TextBox 8">
            <a:extLst>
              <a:ext uri="{FF2B5EF4-FFF2-40B4-BE49-F238E27FC236}">
                <a16:creationId xmlns:a16="http://schemas.microsoft.com/office/drawing/2014/main" id="{7CC910C2-A5A6-4B6B-BE7A-FA9C07A5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4330700"/>
            <a:ext cx="4672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solidFill>
                  <a:srgbClr val="C00000"/>
                </a:solidFill>
                <a:latin typeface="Comic Sans MS" panose="030F0702030302020204" pitchFamily="66" charset="0"/>
              </a:rPr>
              <a:t>Shelter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16394" name="TextBox 9">
            <a:extLst>
              <a:ext uri="{FF2B5EF4-FFF2-40B4-BE49-F238E27FC236}">
                <a16:creationId xmlns:a16="http://schemas.microsoft.com/office/drawing/2014/main" id="{6C6308B0-910E-46BE-BEF4-3A2D55508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1433513"/>
            <a:ext cx="4973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latin typeface="Comic Sans MS" panose="030F0702030302020204" pitchFamily="66" charset="0"/>
              </a:rPr>
              <a:t>Clothing</a:t>
            </a:r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F6391-88D8-4EA8-A9A5-90963864B31A}"/>
              </a:ext>
            </a:extLst>
          </p:cNvPr>
          <p:cNvSpPr txBox="1"/>
          <p:nvPr/>
        </p:nvSpPr>
        <p:spPr>
          <a:xfrm>
            <a:off x="5029200" y="6345238"/>
            <a:ext cx="49736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Transportation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CD73-7C3E-416F-95D2-06C50A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Groups of Four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1AF04D-01A2-413E-AC96-A977C334D3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Divide into Groups of 4</a:t>
            </a:r>
          </a:p>
          <a:p>
            <a:pPr>
              <a:defRPr/>
            </a:pPr>
            <a:r>
              <a:rPr lang="en-US" dirty="0"/>
              <a:t>Older Open the Google Form:  Group Activity Buying Motives</a:t>
            </a:r>
          </a:p>
          <a:p>
            <a:pPr>
              <a:defRPr/>
            </a:pPr>
            <a:r>
              <a:rPr lang="en-US" dirty="0"/>
              <a:t>Answer Questions 1 &amp; 2 do not move on.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0CD64E-F7A0-4082-B60F-C85717F5A7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3" name="Picture 2" descr="Decoding the New Consumer Mind: How and Why We Shop and Buy | Wiley">
            <a:extLst>
              <a:ext uri="{FF2B5EF4-FFF2-40B4-BE49-F238E27FC236}">
                <a16:creationId xmlns:a16="http://schemas.microsoft.com/office/drawing/2014/main" id="{9F9E483B-B1C1-4446-8EDD-6C1883B6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704975"/>
            <a:ext cx="28575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48E5-A5A5-4643-A6FE-D9860AC9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Motivates Us to Buy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45ECED-714B-48A2-9D4E-20A16FE000F4}"/>
              </a:ext>
            </a:extLst>
          </p:cNvPr>
          <p:cNvSpPr txBox="1">
            <a:spLocks/>
          </p:cNvSpPr>
          <p:nvPr/>
        </p:nvSpPr>
        <p:spPr bwMode="auto">
          <a:xfrm>
            <a:off x="914400" y="1676400"/>
            <a:ext cx="79248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999FF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What did we buy and why</a:t>
            </a:r>
          </a:p>
          <a:p>
            <a:pPr>
              <a:buClr>
                <a:srgbClr val="9999FF"/>
              </a:buCl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9999FF"/>
              </a:buClr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3647-93FF-4806-A1D3-EE7F5705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Groups of Four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2BD42D-3057-43DD-9FEF-653D85E317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Questions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BFCD6-AD5D-4C5D-9782-CD68DDDE09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5" name="Picture 2" descr="Decoding the New Consumer Mind: How and Why We Shop and Buy | Wiley">
            <a:extLst>
              <a:ext uri="{FF2B5EF4-FFF2-40B4-BE49-F238E27FC236}">
                <a16:creationId xmlns:a16="http://schemas.microsoft.com/office/drawing/2014/main" id="{215581DD-3549-4C76-8FC4-E1A17FC1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704975"/>
            <a:ext cx="28575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325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</vt:lpstr>
      <vt:lpstr>Wingdings</vt:lpstr>
      <vt:lpstr>Webdings</vt:lpstr>
      <vt:lpstr>Symbol</vt:lpstr>
      <vt:lpstr>Comic Sans MS</vt:lpstr>
      <vt:lpstr>Arial Black</vt:lpstr>
      <vt:lpstr>Arial</vt:lpstr>
      <vt:lpstr>Verdana</vt:lpstr>
      <vt:lpstr>Tahoma</vt:lpstr>
      <vt:lpstr>Default Design</vt:lpstr>
      <vt:lpstr>Digital Dots</vt:lpstr>
      <vt:lpstr>Glass Layers</vt:lpstr>
      <vt:lpstr>Textured</vt:lpstr>
      <vt:lpstr>Unit 5 Selling </vt:lpstr>
      <vt:lpstr>What Is Selling?</vt:lpstr>
      <vt:lpstr>What Is Selling? </vt:lpstr>
      <vt:lpstr>What Motivates Us to Buy</vt:lpstr>
      <vt:lpstr>BASIC NEEDS: Food, Clothing, Shelter</vt:lpstr>
      <vt:lpstr>Wants and MORE Wants</vt:lpstr>
      <vt:lpstr>Groups of Four</vt:lpstr>
      <vt:lpstr>What Motivates Us to Buy</vt:lpstr>
      <vt:lpstr>Groups of Four</vt:lpstr>
      <vt:lpstr>What Motivates Us to Buy</vt:lpstr>
      <vt:lpstr>PowerPoint Presentation</vt:lpstr>
      <vt:lpstr>Groups of Four</vt:lpstr>
      <vt:lpstr>What Motivates Us to Buy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Cassie Vetter</cp:lastModifiedBy>
  <cp:revision>3</cp:revision>
  <dcterms:created xsi:type="dcterms:W3CDTF">2021-03-29T13:13:36Z</dcterms:created>
  <dcterms:modified xsi:type="dcterms:W3CDTF">2025-03-21T17:48:24Z</dcterms:modified>
</cp:coreProperties>
</file>